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5" r:id="rId1"/>
    <p:sldMasterId id="2147483699" r:id="rId2"/>
  </p:sldMasterIdLst>
  <p:notesMasterIdLst>
    <p:notesMasterId r:id="rId28"/>
  </p:notesMasterIdLst>
  <p:sldIdLst>
    <p:sldId id="1347" r:id="rId3"/>
    <p:sldId id="3764" r:id="rId4"/>
    <p:sldId id="3765" r:id="rId5"/>
    <p:sldId id="3768" r:id="rId6"/>
    <p:sldId id="3771" r:id="rId7"/>
    <p:sldId id="3808" r:id="rId8"/>
    <p:sldId id="3767" r:id="rId9"/>
    <p:sldId id="3780" r:id="rId10"/>
    <p:sldId id="3810" r:id="rId11"/>
    <p:sldId id="3766" r:id="rId12"/>
    <p:sldId id="3809" r:id="rId13"/>
    <p:sldId id="3776" r:id="rId14"/>
    <p:sldId id="3778" r:id="rId15"/>
    <p:sldId id="3777" r:id="rId16"/>
    <p:sldId id="3779" r:id="rId17"/>
    <p:sldId id="3769" r:id="rId18"/>
    <p:sldId id="3783" r:id="rId19"/>
    <p:sldId id="3784" r:id="rId20"/>
    <p:sldId id="3806" r:id="rId21"/>
    <p:sldId id="3799" r:id="rId22"/>
    <p:sldId id="3807" r:id="rId23"/>
    <p:sldId id="3774" r:id="rId24"/>
    <p:sldId id="3775" r:id="rId25"/>
    <p:sldId id="3781" r:id="rId26"/>
    <p:sldId id="3782" r:id="rId27"/>
  </p:sldIdLst>
  <p:sldSz cx="12192000" cy="6858000"/>
  <p:notesSz cx="6800850" cy="99329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613" userDrawn="1">
          <p15:clr>
            <a:srgbClr val="A4A3A4"/>
          </p15:clr>
        </p15:guide>
        <p15:guide id="3" pos="4067" userDrawn="1">
          <p15:clr>
            <a:srgbClr val="A4A3A4"/>
          </p15:clr>
        </p15:guide>
        <p15:guide id="4" pos="461" userDrawn="1">
          <p15:clr>
            <a:srgbClr val="A4A3A4"/>
          </p15:clr>
        </p15:guide>
        <p15:guide id="5" pos="7242" userDrawn="1">
          <p15:clr>
            <a:srgbClr val="A4A3A4"/>
          </p15:clr>
        </p15:guide>
        <p15:guide id="6" orient="horz" pos="218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B-33" initials="S" lastIdx="4" clrIdx="0">
    <p:extLst>
      <p:ext uri="{19B8F6BF-5375-455C-9EA6-DF929625EA0E}">
        <p15:presenceInfo xmlns:p15="http://schemas.microsoft.com/office/powerpoint/2012/main" userId="SB-33" providerId="None"/>
      </p:ext>
    </p:extLst>
  </p:cmAuthor>
  <p:cmAuthor id="2" name="isamu kimoto" initials="ik" lastIdx="1" clrIdx="1">
    <p:extLst>
      <p:ext uri="{19B8F6BF-5375-455C-9EA6-DF929625EA0E}">
        <p15:presenceInfo xmlns:p15="http://schemas.microsoft.com/office/powerpoint/2012/main" userId="8767dbd120529d1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CDE0"/>
    <a:srgbClr val="0066FF"/>
    <a:srgbClr val="FF6600"/>
    <a:srgbClr val="FFF2CC"/>
    <a:srgbClr val="9DC3E6"/>
    <a:srgbClr val="000000"/>
    <a:srgbClr val="E7E6E6"/>
    <a:srgbClr val="FF9933"/>
    <a:srgbClr val="80FFE0"/>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8930FB-5F71-4A93-929B-B42781BC7DDF}" v="31" dt="2026-10-03T09:52:51.76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4C1A8A3-306A-4EB7-A6B1-4F7E0EB9C5D6}" styleName="中間スタイル 3 - アクセント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6747" autoAdjust="0"/>
  </p:normalViewPr>
  <p:slideViewPr>
    <p:cSldViewPr snapToGrid="0">
      <p:cViewPr varScale="1">
        <p:scale>
          <a:sx n="63" d="100"/>
          <a:sy n="63" d="100"/>
        </p:scale>
        <p:origin x="796" y="56"/>
      </p:cViewPr>
      <p:guideLst>
        <p:guide pos="3840"/>
        <p:guide pos="3613"/>
        <p:guide pos="4067"/>
        <p:guide pos="461"/>
        <p:guide pos="7242"/>
        <p:guide orient="horz" pos="2183"/>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憲秀 東尾" userId="45a06e96611dd617" providerId="LiveId" clId="{D6D9B65E-0722-4774-94F3-83D89018581E}"/>
    <pc:docChg chg="undo custSel addSld delSld modSld sldOrd">
      <pc:chgData name="憲秀 東尾" userId="45a06e96611dd617" providerId="LiveId" clId="{D6D9B65E-0722-4774-94F3-83D89018581E}" dt="2026-10-07T07:38:46.238" v="7975" actId="20577"/>
      <pc:docMkLst>
        <pc:docMk/>
      </pc:docMkLst>
      <pc:sldChg chg="delSp modSp add mod">
        <pc:chgData name="憲秀 東尾" userId="45a06e96611dd617" providerId="LiveId" clId="{D6D9B65E-0722-4774-94F3-83D89018581E}" dt="2026-10-03T22:27:08.579" v="7734" actId="20577"/>
        <pc:sldMkLst>
          <pc:docMk/>
          <pc:sldMk cId="3623379400" sldId="1347"/>
        </pc:sldMkLst>
        <pc:spChg chg="mod">
          <ac:chgData name="憲秀 東尾" userId="45a06e96611dd617" providerId="LiveId" clId="{D6D9B65E-0722-4774-94F3-83D89018581E}" dt="2026-10-03T22:27:08.579" v="7734" actId="20577"/>
          <ac:spMkLst>
            <pc:docMk/>
            <pc:sldMk cId="3623379400" sldId="1347"/>
            <ac:spMk id="3" creationId="{4901D665-6935-12FB-64D5-843A5BB9A466}"/>
          </ac:spMkLst>
        </pc:spChg>
        <pc:spChg chg="mod">
          <ac:chgData name="憲秀 東尾" userId="45a06e96611dd617" providerId="LiveId" clId="{D6D9B65E-0722-4774-94F3-83D89018581E}" dt="2026-10-03T04:50:00.569" v="6886" actId="20577"/>
          <ac:spMkLst>
            <pc:docMk/>
            <pc:sldMk cId="3623379400" sldId="1347"/>
            <ac:spMk id="5" creationId="{FDEA953B-F32E-25C3-E4E0-25E9F6CB9E7B}"/>
          </ac:spMkLst>
        </pc:spChg>
      </pc:sldChg>
      <pc:sldChg chg="addSp delSp modSp mod">
        <pc:chgData name="憲秀 東尾" userId="45a06e96611dd617" providerId="LiveId" clId="{D6D9B65E-0722-4774-94F3-83D89018581E}" dt="2026-10-03T22:13:52.949" v="7671" actId="20577"/>
        <pc:sldMkLst>
          <pc:docMk/>
          <pc:sldMk cId="3455319161" sldId="3764"/>
        </pc:sldMkLst>
        <pc:spChg chg="mod">
          <ac:chgData name="憲秀 東尾" userId="45a06e96611dd617" providerId="LiveId" clId="{D6D9B65E-0722-4774-94F3-83D89018581E}" dt="2026-10-03T01:55:08.454" v="5741" actId="20577"/>
          <ac:spMkLst>
            <pc:docMk/>
            <pc:sldMk cId="3455319161" sldId="3764"/>
            <ac:spMk id="2" creationId="{CDBB60A6-2E54-F645-08A7-181688CB6CB8}"/>
          </ac:spMkLst>
        </pc:spChg>
        <pc:spChg chg="mod">
          <ac:chgData name="憲秀 東尾" userId="45a06e96611dd617" providerId="LiveId" clId="{D6D9B65E-0722-4774-94F3-83D89018581E}" dt="2026-10-03T22:13:52.949" v="7671" actId="20577"/>
          <ac:spMkLst>
            <pc:docMk/>
            <pc:sldMk cId="3455319161" sldId="3764"/>
            <ac:spMk id="7" creationId="{F1CA67F7-A4FE-C85C-138D-3F03370F1980}"/>
          </ac:spMkLst>
        </pc:spChg>
        <pc:spChg chg="add">
          <ac:chgData name="憲秀 東尾" userId="45a06e96611dd617" providerId="LiveId" clId="{D6D9B65E-0722-4774-94F3-83D89018581E}" dt="2026-10-03T00:22:18.934" v="170" actId="22"/>
          <ac:spMkLst>
            <pc:docMk/>
            <pc:sldMk cId="3455319161" sldId="3764"/>
            <ac:spMk id="9" creationId="{B45D92B3-9D97-6F27-62D1-34CDD5523513}"/>
          </ac:spMkLst>
        </pc:spChg>
      </pc:sldChg>
      <pc:sldChg chg="addSp delSp modSp add mod">
        <pc:chgData name="憲秀 東尾" userId="45a06e96611dd617" providerId="LiveId" clId="{D6D9B65E-0722-4774-94F3-83D89018581E}" dt="2026-10-03T22:14:33.077" v="7712" actId="20577"/>
        <pc:sldMkLst>
          <pc:docMk/>
          <pc:sldMk cId="131718838" sldId="3765"/>
        </pc:sldMkLst>
        <pc:spChg chg="mod">
          <ac:chgData name="憲秀 東尾" userId="45a06e96611dd617" providerId="LiveId" clId="{D6D9B65E-0722-4774-94F3-83D89018581E}" dt="2026-10-03T01:55:04.770" v="5737" actId="20577"/>
          <ac:spMkLst>
            <pc:docMk/>
            <pc:sldMk cId="131718838" sldId="3765"/>
            <ac:spMk id="2" creationId="{257559FE-09A3-3F5B-707F-AD48C096A28A}"/>
          </ac:spMkLst>
        </pc:spChg>
        <pc:spChg chg="add mod">
          <ac:chgData name="憲秀 東尾" userId="45a06e96611dd617" providerId="LiveId" clId="{D6D9B65E-0722-4774-94F3-83D89018581E}" dt="2026-10-03T01:17:09.221" v="4543" actId="255"/>
          <ac:spMkLst>
            <pc:docMk/>
            <pc:sldMk cId="131718838" sldId="3765"/>
            <ac:spMk id="4" creationId="{20239319-C24F-4BEA-D979-7895A39D5E2D}"/>
          </ac:spMkLst>
        </pc:spChg>
        <pc:spChg chg="add mod">
          <ac:chgData name="憲秀 東尾" userId="45a06e96611dd617" providerId="LiveId" clId="{D6D9B65E-0722-4774-94F3-83D89018581E}" dt="2026-10-03T01:17:12.811" v="4544" actId="255"/>
          <ac:spMkLst>
            <pc:docMk/>
            <pc:sldMk cId="131718838" sldId="3765"/>
            <ac:spMk id="6" creationId="{CB53D4F5-3CDB-0378-5008-831744626527}"/>
          </ac:spMkLst>
        </pc:spChg>
        <pc:spChg chg="mod">
          <ac:chgData name="憲秀 東尾" userId="45a06e96611dd617" providerId="LiveId" clId="{D6D9B65E-0722-4774-94F3-83D89018581E}" dt="2026-10-03T09:16:29.418" v="6939" actId="20577"/>
          <ac:spMkLst>
            <pc:docMk/>
            <pc:sldMk cId="131718838" sldId="3765"/>
            <ac:spMk id="7" creationId="{BAD39D30-3201-82CF-CDC5-2718B22EF82A}"/>
          </ac:spMkLst>
        </pc:spChg>
        <pc:spChg chg="add mod">
          <ac:chgData name="憲秀 東尾" userId="45a06e96611dd617" providerId="LiveId" clId="{D6D9B65E-0722-4774-94F3-83D89018581E}" dt="2026-10-03T22:14:33.077" v="7712" actId="20577"/>
          <ac:spMkLst>
            <pc:docMk/>
            <pc:sldMk cId="131718838" sldId="3765"/>
            <ac:spMk id="13" creationId="{2560E369-3560-B48D-1E03-C63559698D62}"/>
          </ac:spMkLst>
        </pc:spChg>
      </pc:sldChg>
      <pc:sldChg chg="addSp delSp modSp add mod ord">
        <pc:chgData name="憲秀 東尾" userId="45a06e96611dd617" providerId="LiveId" clId="{D6D9B65E-0722-4774-94F3-83D89018581E}" dt="2026-10-03T09:30:23.109" v="7094"/>
        <pc:sldMkLst>
          <pc:docMk/>
          <pc:sldMk cId="961847694" sldId="3766"/>
        </pc:sldMkLst>
        <pc:spChg chg="mod">
          <ac:chgData name="憲秀 東尾" userId="45a06e96611dd617" providerId="LiveId" clId="{D6D9B65E-0722-4774-94F3-83D89018581E}" dt="2026-10-03T01:54:52.428" v="5721" actId="20577"/>
          <ac:spMkLst>
            <pc:docMk/>
            <pc:sldMk cId="961847694" sldId="3766"/>
            <ac:spMk id="2" creationId="{9EF934AE-B88B-615B-2A8E-0D6680579D80}"/>
          </ac:spMkLst>
        </pc:spChg>
        <pc:spChg chg="add mod">
          <ac:chgData name="憲秀 東尾" userId="45a06e96611dd617" providerId="LiveId" clId="{D6D9B65E-0722-4774-94F3-83D89018581E}" dt="2026-10-03T01:16:58.655" v="4542" actId="1076"/>
          <ac:spMkLst>
            <pc:docMk/>
            <pc:sldMk cId="961847694" sldId="3766"/>
            <ac:spMk id="4" creationId="{F7A0C86B-FECA-7B4A-3EDC-72BE1E2B1390}"/>
          </ac:spMkLst>
        </pc:spChg>
        <pc:spChg chg="add mod">
          <ac:chgData name="憲秀 東尾" userId="45a06e96611dd617" providerId="LiveId" clId="{D6D9B65E-0722-4774-94F3-83D89018581E}" dt="2026-10-03T01:20:38.704" v="4752" actId="1076"/>
          <ac:spMkLst>
            <pc:docMk/>
            <pc:sldMk cId="961847694" sldId="3766"/>
            <ac:spMk id="6" creationId="{AD075C28-B790-7DCB-467D-76D6996456C0}"/>
          </ac:spMkLst>
        </pc:spChg>
        <pc:spChg chg="mod">
          <ac:chgData name="憲秀 東尾" userId="45a06e96611dd617" providerId="LiveId" clId="{D6D9B65E-0722-4774-94F3-83D89018581E}" dt="2026-10-03T01:20:42.930" v="4754" actId="1076"/>
          <ac:spMkLst>
            <pc:docMk/>
            <pc:sldMk cId="961847694" sldId="3766"/>
            <ac:spMk id="9" creationId="{8BA3B5B0-E073-9574-D695-6751B40405ED}"/>
          </ac:spMkLst>
        </pc:spChg>
        <pc:spChg chg="add mod">
          <ac:chgData name="憲秀 東尾" userId="45a06e96611dd617" providerId="LiveId" clId="{D6D9B65E-0722-4774-94F3-83D89018581E}" dt="2026-10-03T01:20:25.167" v="4748" actId="1076"/>
          <ac:spMkLst>
            <pc:docMk/>
            <pc:sldMk cId="961847694" sldId="3766"/>
            <ac:spMk id="13" creationId="{EC4B0F4F-DB5F-8485-6402-ACE9FED09438}"/>
          </ac:spMkLst>
        </pc:spChg>
        <pc:picChg chg="add mod modCrop">
          <ac:chgData name="憲秀 東尾" userId="45a06e96611dd617" providerId="LiveId" clId="{D6D9B65E-0722-4774-94F3-83D89018581E}" dt="2026-10-03T01:20:39.801" v="4753" actId="1076"/>
          <ac:picMkLst>
            <pc:docMk/>
            <pc:sldMk cId="961847694" sldId="3766"/>
            <ac:picMk id="12" creationId="{9B8B1DC9-8F81-DC2E-C4FF-D08AA08E7CEC}"/>
          </ac:picMkLst>
        </pc:picChg>
      </pc:sldChg>
      <pc:sldChg chg="addSp delSp modSp add mod ord">
        <pc:chgData name="憲秀 東尾" userId="45a06e96611dd617" providerId="LiveId" clId="{D6D9B65E-0722-4774-94F3-83D89018581E}" dt="2026-10-03T09:46:20.794" v="7340"/>
        <pc:sldMkLst>
          <pc:docMk/>
          <pc:sldMk cId="1377471929" sldId="3767"/>
        </pc:sldMkLst>
        <pc:spChg chg="mod">
          <ac:chgData name="憲秀 東尾" userId="45a06e96611dd617" providerId="LiveId" clId="{D6D9B65E-0722-4774-94F3-83D89018581E}" dt="2026-10-03T01:55:32.495" v="5778" actId="20577"/>
          <ac:spMkLst>
            <pc:docMk/>
            <pc:sldMk cId="1377471929" sldId="3767"/>
            <ac:spMk id="2" creationId="{5CAD2B0A-7A8D-9417-B4BD-35F11D0226E7}"/>
          </ac:spMkLst>
        </pc:spChg>
        <pc:spChg chg="add del mod">
          <ac:chgData name="憲秀 東尾" userId="45a06e96611dd617" providerId="LiveId" clId="{D6D9B65E-0722-4774-94F3-83D89018581E}" dt="2026-10-03T09:41:43.440" v="7323" actId="1076"/>
          <ac:spMkLst>
            <pc:docMk/>
            <pc:sldMk cId="1377471929" sldId="3767"/>
            <ac:spMk id="4" creationId="{0F5D8C24-1D66-97DA-0D0B-DB087BC7A347}"/>
          </ac:spMkLst>
        </pc:spChg>
        <pc:picChg chg="add mod modCrop">
          <ac:chgData name="憲秀 東尾" userId="45a06e96611dd617" providerId="LiveId" clId="{D6D9B65E-0722-4774-94F3-83D89018581E}" dt="2026-10-03T09:41:52.577" v="7326" actId="1076"/>
          <ac:picMkLst>
            <pc:docMk/>
            <pc:sldMk cId="1377471929" sldId="3767"/>
            <ac:picMk id="6" creationId="{89ECC7D1-9543-3EF5-2884-0D08C1DF5383}"/>
          </ac:picMkLst>
        </pc:picChg>
      </pc:sldChg>
      <pc:sldChg chg="addSp delSp modSp add mod ord">
        <pc:chgData name="憲秀 東尾" userId="45a06e96611dd617" providerId="LiveId" clId="{D6D9B65E-0722-4774-94F3-83D89018581E}" dt="2026-10-03T04:39:54.755" v="6831" actId="14100"/>
        <pc:sldMkLst>
          <pc:docMk/>
          <pc:sldMk cId="1074588230" sldId="3768"/>
        </pc:sldMkLst>
        <pc:spChg chg="mod">
          <ac:chgData name="憲秀 東尾" userId="45a06e96611dd617" providerId="LiveId" clId="{D6D9B65E-0722-4774-94F3-83D89018581E}" dt="2026-10-03T01:55:15.967" v="5754" actId="20577"/>
          <ac:spMkLst>
            <pc:docMk/>
            <pc:sldMk cId="1074588230" sldId="3768"/>
            <ac:spMk id="2" creationId="{B9154B5D-51E6-3579-6355-EE52B7403F09}"/>
          </ac:spMkLst>
        </pc:spChg>
        <pc:picChg chg="add mod modCrop">
          <ac:chgData name="憲秀 東尾" userId="45a06e96611dd617" providerId="LiveId" clId="{D6D9B65E-0722-4774-94F3-83D89018581E}" dt="2026-10-03T04:39:54.755" v="6831" actId="14100"/>
          <ac:picMkLst>
            <pc:docMk/>
            <pc:sldMk cId="1074588230" sldId="3768"/>
            <ac:picMk id="4" creationId="{5246ECD4-9DF4-A249-3C48-F23F90C78F6D}"/>
          </ac:picMkLst>
        </pc:picChg>
      </pc:sldChg>
      <pc:sldChg chg="addSp delSp modSp add mod">
        <pc:chgData name="憲秀 東尾" userId="45a06e96611dd617" providerId="LiveId" clId="{D6D9B65E-0722-4774-94F3-83D89018581E}" dt="2026-10-05T01:19:36.211" v="7842" actId="20577"/>
        <pc:sldMkLst>
          <pc:docMk/>
          <pc:sldMk cId="1029588469" sldId="3769"/>
        </pc:sldMkLst>
        <pc:spChg chg="mod">
          <ac:chgData name="憲秀 東尾" userId="45a06e96611dd617" providerId="LiveId" clId="{D6D9B65E-0722-4774-94F3-83D89018581E}" dt="2026-10-03T04:05:51.450" v="6448" actId="20577"/>
          <ac:spMkLst>
            <pc:docMk/>
            <pc:sldMk cId="1029588469" sldId="3769"/>
            <ac:spMk id="2" creationId="{5EB2C537-2E22-E6F2-FDA2-F192B545CA53}"/>
          </ac:spMkLst>
        </pc:spChg>
        <pc:spChg chg="add mod">
          <ac:chgData name="憲秀 東尾" userId="45a06e96611dd617" providerId="LiveId" clId="{D6D9B65E-0722-4774-94F3-83D89018581E}" dt="2026-10-04T23:32:12.783" v="7831" actId="208"/>
          <ac:spMkLst>
            <pc:docMk/>
            <pc:sldMk cId="1029588469" sldId="3769"/>
            <ac:spMk id="3" creationId="{7528F1F8-2013-7EF2-CD32-5E0B8C963790}"/>
          </ac:spMkLst>
        </pc:spChg>
        <pc:spChg chg="add mod">
          <ac:chgData name="憲秀 東尾" userId="45a06e96611dd617" providerId="LiveId" clId="{D6D9B65E-0722-4774-94F3-83D89018581E}" dt="2026-10-05T01:19:36.211" v="7842" actId="20577"/>
          <ac:spMkLst>
            <pc:docMk/>
            <pc:sldMk cId="1029588469" sldId="3769"/>
            <ac:spMk id="4" creationId="{9128EE09-A200-E7CD-D8C5-963348E35700}"/>
          </ac:spMkLst>
        </pc:spChg>
        <pc:spChg chg="add mod">
          <ac:chgData name="憲秀 東尾" userId="45a06e96611dd617" providerId="LiveId" clId="{D6D9B65E-0722-4774-94F3-83D89018581E}" dt="2026-10-03T04:26:33.013" v="6716" actId="1076"/>
          <ac:spMkLst>
            <pc:docMk/>
            <pc:sldMk cId="1029588469" sldId="3769"/>
            <ac:spMk id="11" creationId="{4EA4149B-4CAB-3C38-7891-D7FE008C85C0}"/>
          </ac:spMkLst>
        </pc:spChg>
        <pc:spChg chg="add mod">
          <ac:chgData name="憲秀 東尾" userId="45a06e96611dd617" providerId="LiveId" clId="{D6D9B65E-0722-4774-94F3-83D89018581E}" dt="2026-10-04T23:31:43.403" v="7825" actId="1076"/>
          <ac:spMkLst>
            <pc:docMk/>
            <pc:sldMk cId="1029588469" sldId="3769"/>
            <ac:spMk id="15" creationId="{9DA8C77E-973D-EE32-58CA-733160AAA2B9}"/>
          </ac:spMkLst>
        </pc:spChg>
        <pc:picChg chg="add mod modCrop">
          <ac:chgData name="憲秀 東尾" userId="45a06e96611dd617" providerId="LiveId" clId="{D6D9B65E-0722-4774-94F3-83D89018581E}" dt="2026-10-05T01:18:56.435" v="7834" actId="1076"/>
          <ac:picMkLst>
            <pc:docMk/>
            <pc:sldMk cId="1029588469" sldId="3769"/>
            <ac:picMk id="6" creationId="{40417F33-B6FF-60C1-1F9B-6B2FEBF456F5}"/>
          </ac:picMkLst>
        </pc:picChg>
        <pc:picChg chg="add mod modCrop">
          <ac:chgData name="憲秀 東尾" userId="45a06e96611dd617" providerId="LiveId" clId="{D6D9B65E-0722-4774-94F3-83D89018581E}" dt="2026-10-03T04:24:57.117" v="6613" actId="14100"/>
          <ac:picMkLst>
            <pc:docMk/>
            <pc:sldMk cId="1029588469" sldId="3769"/>
            <ac:picMk id="10" creationId="{EF06B8AE-0B2E-9543-8F69-8782DC41CB56}"/>
          </ac:picMkLst>
        </pc:picChg>
      </pc:sldChg>
      <pc:sldChg chg="addSp delSp modSp add mod">
        <pc:chgData name="憲秀 東尾" userId="45a06e96611dd617" providerId="LiveId" clId="{D6D9B65E-0722-4774-94F3-83D89018581E}" dt="2026-10-03T01:55:22.709" v="5766" actId="20577"/>
        <pc:sldMkLst>
          <pc:docMk/>
          <pc:sldMk cId="2975691371" sldId="3771"/>
        </pc:sldMkLst>
        <pc:spChg chg="mod">
          <ac:chgData name="憲秀 東尾" userId="45a06e96611dd617" providerId="LiveId" clId="{D6D9B65E-0722-4774-94F3-83D89018581E}" dt="2026-10-03T01:55:22.709" v="5766" actId="20577"/>
          <ac:spMkLst>
            <pc:docMk/>
            <pc:sldMk cId="2975691371" sldId="3771"/>
            <ac:spMk id="2" creationId="{91CF4CE5-B5A4-D529-9F57-93D650BD99A2}"/>
          </ac:spMkLst>
        </pc:spChg>
        <pc:picChg chg="add mod modCrop">
          <ac:chgData name="憲秀 東尾" userId="45a06e96611dd617" providerId="LiveId" clId="{D6D9B65E-0722-4774-94F3-83D89018581E}" dt="2026-10-03T01:24:59.531" v="4789" actId="1076"/>
          <ac:picMkLst>
            <pc:docMk/>
            <pc:sldMk cId="2975691371" sldId="3771"/>
            <ac:picMk id="4" creationId="{63ED5948-2C32-40F9-D453-8F4AE5F57871}"/>
          </ac:picMkLst>
        </pc:picChg>
      </pc:sldChg>
      <pc:sldChg chg="addSp modSp add mod">
        <pc:chgData name="憲秀 東尾" userId="45a06e96611dd617" providerId="LiveId" clId="{D6D9B65E-0722-4774-94F3-83D89018581E}" dt="2026-10-03T04:12:27.493" v="6575" actId="14100"/>
        <pc:sldMkLst>
          <pc:docMk/>
          <pc:sldMk cId="3705472380" sldId="3774"/>
        </pc:sldMkLst>
        <pc:spChg chg="mod">
          <ac:chgData name="憲秀 東尾" userId="45a06e96611dd617" providerId="LiveId" clId="{D6D9B65E-0722-4774-94F3-83D89018581E}" dt="2026-10-03T04:09:21.684" v="6518" actId="20577"/>
          <ac:spMkLst>
            <pc:docMk/>
            <pc:sldMk cId="3705472380" sldId="3774"/>
            <ac:spMk id="2" creationId="{C4A7D9A3-F262-0B96-6649-28E4C2F1EDBA}"/>
          </ac:spMkLst>
        </pc:spChg>
        <pc:picChg chg="add mod">
          <ac:chgData name="憲秀 東尾" userId="45a06e96611dd617" providerId="LiveId" clId="{D6D9B65E-0722-4774-94F3-83D89018581E}" dt="2026-10-03T04:12:27.493" v="6575" actId="14100"/>
          <ac:picMkLst>
            <pc:docMk/>
            <pc:sldMk cId="3705472380" sldId="3774"/>
            <ac:picMk id="4" creationId="{A03E1761-590D-43BF-6B5D-A757ECF2915C}"/>
          </ac:picMkLst>
        </pc:picChg>
      </pc:sldChg>
      <pc:sldChg chg="addSp modSp add mod">
        <pc:chgData name="憲秀 東尾" userId="45a06e96611dd617" providerId="LiveId" clId="{D6D9B65E-0722-4774-94F3-83D89018581E}" dt="2026-10-03T04:12:55.740" v="6580" actId="1076"/>
        <pc:sldMkLst>
          <pc:docMk/>
          <pc:sldMk cId="892432808" sldId="3775"/>
        </pc:sldMkLst>
        <pc:spChg chg="mod">
          <ac:chgData name="憲秀 東尾" userId="45a06e96611dd617" providerId="LiveId" clId="{D6D9B65E-0722-4774-94F3-83D89018581E}" dt="2026-10-03T01:54:21.767" v="5692" actId="20577"/>
          <ac:spMkLst>
            <pc:docMk/>
            <pc:sldMk cId="892432808" sldId="3775"/>
            <ac:spMk id="2" creationId="{FA49C381-7221-6B9C-0068-D5B04E7EF28E}"/>
          </ac:spMkLst>
        </pc:spChg>
        <pc:picChg chg="add mod">
          <ac:chgData name="憲秀 東尾" userId="45a06e96611dd617" providerId="LiveId" clId="{D6D9B65E-0722-4774-94F3-83D89018581E}" dt="2026-10-03T04:12:55.740" v="6580" actId="1076"/>
          <ac:picMkLst>
            <pc:docMk/>
            <pc:sldMk cId="892432808" sldId="3775"/>
            <ac:picMk id="4" creationId="{3B96BFDD-CE47-0112-E8ED-06B1577DDBAC}"/>
          </ac:picMkLst>
        </pc:picChg>
      </pc:sldChg>
      <pc:sldChg chg="addSp delSp modSp add mod">
        <pc:chgData name="憲秀 東尾" userId="45a06e96611dd617" providerId="LiveId" clId="{D6D9B65E-0722-4774-94F3-83D89018581E}" dt="2026-10-07T07:38:06.439" v="7910" actId="20577"/>
        <pc:sldMkLst>
          <pc:docMk/>
          <pc:sldMk cId="1002583611" sldId="3776"/>
        </pc:sldMkLst>
        <pc:spChg chg="mod">
          <ac:chgData name="憲秀 東尾" userId="45a06e96611dd617" providerId="LiveId" clId="{D6D9B65E-0722-4774-94F3-83D89018581E}" dt="2026-10-03T09:49:37.400" v="7372" actId="20577"/>
          <ac:spMkLst>
            <pc:docMk/>
            <pc:sldMk cId="1002583611" sldId="3776"/>
            <ac:spMk id="2" creationId="{F421F08C-39A2-E4E5-63CB-A60313EF6477}"/>
          </ac:spMkLst>
        </pc:spChg>
        <pc:spChg chg="mod">
          <ac:chgData name="憲秀 東尾" userId="45a06e96611dd617" providerId="LiveId" clId="{D6D9B65E-0722-4774-94F3-83D89018581E}" dt="2026-10-07T07:38:06.439" v="7910" actId="20577"/>
          <ac:spMkLst>
            <pc:docMk/>
            <pc:sldMk cId="1002583611" sldId="3776"/>
            <ac:spMk id="8" creationId="{82C69E1B-41A7-560B-E499-F2745B020C8C}"/>
          </ac:spMkLst>
        </pc:spChg>
        <pc:picChg chg="add mod ord modCrop">
          <ac:chgData name="憲秀 東尾" userId="45a06e96611dd617" providerId="LiveId" clId="{D6D9B65E-0722-4774-94F3-83D89018581E}" dt="2026-10-03T09:40:59.013" v="7321" actId="1076"/>
          <ac:picMkLst>
            <pc:docMk/>
            <pc:sldMk cId="1002583611" sldId="3776"/>
            <ac:picMk id="5" creationId="{5A59E1A7-4978-7EC6-4ED2-27A995F31439}"/>
          </ac:picMkLst>
        </pc:picChg>
      </pc:sldChg>
      <pc:sldChg chg="addSp delSp modSp add mod">
        <pc:chgData name="憲秀 東尾" userId="45a06e96611dd617" providerId="LiveId" clId="{D6D9B65E-0722-4774-94F3-83D89018581E}" dt="2026-10-07T07:38:24.221" v="7948" actId="20577"/>
        <pc:sldMkLst>
          <pc:docMk/>
          <pc:sldMk cId="3459049389" sldId="3777"/>
        </pc:sldMkLst>
        <pc:spChg chg="mod">
          <ac:chgData name="憲秀 東尾" userId="45a06e96611dd617" providerId="LiveId" clId="{D6D9B65E-0722-4774-94F3-83D89018581E}" dt="2026-10-03T09:49:51.806" v="7389" actId="20577"/>
          <ac:spMkLst>
            <pc:docMk/>
            <pc:sldMk cId="3459049389" sldId="3777"/>
            <ac:spMk id="2" creationId="{3445AB27-608B-71DA-4526-55DF8B9A92C8}"/>
          </ac:spMkLst>
        </pc:spChg>
        <pc:spChg chg="mod ord">
          <ac:chgData name="憲秀 東尾" userId="45a06e96611dd617" providerId="LiveId" clId="{D6D9B65E-0722-4774-94F3-83D89018581E}" dt="2026-10-07T07:38:24.221" v="7948" actId="20577"/>
          <ac:spMkLst>
            <pc:docMk/>
            <pc:sldMk cId="3459049389" sldId="3777"/>
            <ac:spMk id="8" creationId="{7F9B719B-39BE-B180-140F-4312CE855A20}"/>
          </ac:spMkLst>
        </pc:spChg>
        <pc:picChg chg="add mod modCrop">
          <ac:chgData name="憲秀 東尾" userId="45a06e96611dd617" providerId="LiveId" clId="{D6D9B65E-0722-4774-94F3-83D89018581E}" dt="2026-10-03T09:42:19.135" v="7332" actId="1076"/>
          <ac:picMkLst>
            <pc:docMk/>
            <pc:sldMk cId="3459049389" sldId="3777"/>
            <ac:picMk id="5" creationId="{160F3585-F72D-A8C6-0682-3EA30EE7C76D}"/>
          </ac:picMkLst>
        </pc:picChg>
      </pc:sldChg>
      <pc:sldChg chg="addSp delSp modSp add mod">
        <pc:chgData name="憲秀 東尾" userId="45a06e96611dd617" providerId="LiveId" clId="{D6D9B65E-0722-4774-94F3-83D89018581E}" dt="2026-10-07T07:38:17.060" v="7929" actId="20577"/>
        <pc:sldMkLst>
          <pc:docMk/>
          <pc:sldMk cId="1977526617" sldId="3778"/>
        </pc:sldMkLst>
        <pc:spChg chg="mod">
          <ac:chgData name="憲秀 東尾" userId="45a06e96611dd617" providerId="LiveId" clId="{D6D9B65E-0722-4774-94F3-83D89018581E}" dt="2026-10-03T09:49:43.567" v="7378" actId="20577"/>
          <ac:spMkLst>
            <pc:docMk/>
            <pc:sldMk cId="1977526617" sldId="3778"/>
            <ac:spMk id="2" creationId="{7D0D6592-78BA-C3E8-5056-491ED756F622}"/>
          </ac:spMkLst>
        </pc:spChg>
        <pc:spChg chg="mod ord">
          <ac:chgData name="憲秀 東尾" userId="45a06e96611dd617" providerId="LiveId" clId="{D6D9B65E-0722-4774-94F3-83D89018581E}" dt="2026-10-07T07:38:17.060" v="7929" actId="20577"/>
          <ac:spMkLst>
            <pc:docMk/>
            <pc:sldMk cId="1977526617" sldId="3778"/>
            <ac:spMk id="8" creationId="{140C6694-33CE-CD25-C1E7-4242DB41685F}"/>
          </ac:spMkLst>
        </pc:spChg>
        <pc:picChg chg="add mod modCrop">
          <ac:chgData name="憲秀 東尾" userId="45a06e96611dd617" providerId="LiveId" clId="{D6D9B65E-0722-4774-94F3-83D89018581E}" dt="2026-10-03T01:41:26.689" v="5444" actId="14100"/>
          <ac:picMkLst>
            <pc:docMk/>
            <pc:sldMk cId="1977526617" sldId="3778"/>
            <ac:picMk id="5" creationId="{7BAEA6D4-0856-ACC2-4D01-F9470D1A12DC}"/>
          </ac:picMkLst>
        </pc:picChg>
      </pc:sldChg>
      <pc:sldChg chg="addSp delSp modSp add mod">
        <pc:chgData name="憲秀 東尾" userId="45a06e96611dd617" providerId="LiveId" clId="{D6D9B65E-0722-4774-94F3-83D89018581E}" dt="2026-10-07T07:38:31.350" v="7965" actId="20577"/>
        <pc:sldMkLst>
          <pc:docMk/>
          <pc:sldMk cId="2294673349" sldId="3779"/>
        </pc:sldMkLst>
        <pc:spChg chg="mod">
          <ac:chgData name="憲秀 東尾" userId="45a06e96611dd617" providerId="LiveId" clId="{D6D9B65E-0722-4774-94F3-83D89018581E}" dt="2026-10-03T09:49:55.458" v="7393" actId="20577"/>
          <ac:spMkLst>
            <pc:docMk/>
            <pc:sldMk cId="2294673349" sldId="3779"/>
            <ac:spMk id="2" creationId="{77F459CB-86AC-C55B-AD49-CEB382C6C245}"/>
          </ac:spMkLst>
        </pc:spChg>
        <pc:spChg chg="mod ord">
          <ac:chgData name="憲秀 東尾" userId="45a06e96611dd617" providerId="LiveId" clId="{D6D9B65E-0722-4774-94F3-83D89018581E}" dt="2026-10-07T07:38:31.350" v="7965" actId="20577"/>
          <ac:spMkLst>
            <pc:docMk/>
            <pc:sldMk cId="2294673349" sldId="3779"/>
            <ac:spMk id="8" creationId="{E5656A2B-02DE-B838-95D8-775F4256BBE8}"/>
          </ac:spMkLst>
        </pc:spChg>
        <pc:picChg chg="add del mod modCrop">
          <ac:chgData name="憲秀 東尾" userId="45a06e96611dd617" providerId="LiveId" clId="{D6D9B65E-0722-4774-94F3-83D89018581E}" dt="2026-10-03T09:42:42.877" v="7333" actId="14100"/>
          <ac:picMkLst>
            <pc:docMk/>
            <pc:sldMk cId="2294673349" sldId="3779"/>
            <ac:picMk id="4" creationId="{EF304451-A073-DD93-5EE4-5DDA58DE7F22}"/>
          </ac:picMkLst>
        </pc:picChg>
      </pc:sldChg>
      <pc:sldChg chg="addSp delSp modSp add mod ord">
        <pc:chgData name="憲秀 東尾" userId="45a06e96611dd617" providerId="LiveId" clId="{D6D9B65E-0722-4774-94F3-83D89018581E}" dt="2026-10-07T07:37:43.242" v="7874" actId="14100"/>
        <pc:sldMkLst>
          <pc:docMk/>
          <pc:sldMk cId="1615030096" sldId="3780"/>
        </pc:sldMkLst>
        <pc:spChg chg="mod">
          <ac:chgData name="憲秀 東尾" userId="45a06e96611dd617" providerId="LiveId" clId="{D6D9B65E-0722-4774-94F3-83D89018581E}" dt="2026-10-03T01:54:58.234" v="5733" actId="20577"/>
          <ac:spMkLst>
            <pc:docMk/>
            <pc:sldMk cId="1615030096" sldId="3780"/>
            <ac:spMk id="2" creationId="{B8D3354B-0132-62A2-F989-82286FD65C47}"/>
          </ac:spMkLst>
        </pc:spChg>
        <pc:spChg chg="mod">
          <ac:chgData name="憲秀 東尾" userId="45a06e96611dd617" providerId="LiveId" clId="{D6D9B65E-0722-4774-94F3-83D89018581E}" dt="2026-10-03T09:40:33.234" v="7319" actId="14100"/>
          <ac:spMkLst>
            <pc:docMk/>
            <pc:sldMk cId="1615030096" sldId="3780"/>
            <ac:spMk id="4" creationId="{C4D2B7E2-5438-DEFB-8834-AB59ED148F12}"/>
          </ac:spMkLst>
        </pc:spChg>
        <pc:spChg chg="add mod">
          <ac:chgData name="憲秀 東尾" userId="45a06e96611dd617" providerId="LiveId" clId="{D6D9B65E-0722-4774-94F3-83D89018581E}" dt="2026-10-03T09:39:50.712" v="7311" actId="1076"/>
          <ac:spMkLst>
            <pc:docMk/>
            <pc:sldMk cId="1615030096" sldId="3780"/>
            <ac:spMk id="6" creationId="{A5152AEA-74F1-2B5E-D560-222BEB11D8DC}"/>
          </ac:spMkLst>
        </pc:spChg>
        <pc:spChg chg="add mod">
          <ac:chgData name="憲秀 東尾" userId="45a06e96611dd617" providerId="LiveId" clId="{D6D9B65E-0722-4774-94F3-83D89018581E}" dt="2026-10-03T09:40:23.873" v="7318" actId="1076"/>
          <ac:spMkLst>
            <pc:docMk/>
            <pc:sldMk cId="1615030096" sldId="3780"/>
            <ac:spMk id="10" creationId="{81E7D6E4-B30F-5EFC-42C8-633CC2E6214A}"/>
          </ac:spMkLst>
        </pc:spChg>
        <pc:spChg chg="add mod">
          <ac:chgData name="憲秀 東尾" userId="45a06e96611dd617" providerId="LiveId" clId="{D6D9B65E-0722-4774-94F3-83D89018581E}" dt="2026-10-04T23:30:47.125" v="7789" actId="20577"/>
          <ac:spMkLst>
            <pc:docMk/>
            <pc:sldMk cId="1615030096" sldId="3780"/>
            <ac:spMk id="11" creationId="{B482C090-F981-A958-52DC-C6357FB4E5A8}"/>
          </ac:spMkLst>
        </pc:spChg>
        <pc:spChg chg="add mod">
          <ac:chgData name="憲秀 東尾" userId="45a06e96611dd617" providerId="LiveId" clId="{D6D9B65E-0722-4774-94F3-83D89018581E}" dt="2026-10-03T09:40:15.418" v="7316" actId="1076"/>
          <ac:spMkLst>
            <pc:docMk/>
            <pc:sldMk cId="1615030096" sldId="3780"/>
            <ac:spMk id="12" creationId="{5F9EDDEE-38D2-F48B-3895-C29C7A0B3587}"/>
          </ac:spMkLst>
        </pc:spChg>
        <pc:spChg chg="add mod">
          <ac:chgData name="憲秀 東尾" userId="45a06e96611dd617" providerId="LiveId" clId="{D6D9B65E-0722-4774-94F3-83D89018581E}" dt="2026-10-07T07:37:43.242" v="7874" actId="14100"/>
          <ac:spMkLst>
            <pc:docMk/>
            <pc:sldMk cId="1615030096" sldId="3780"/>
            <ac:spMk id="14" creationId="{F09C5570-478A-D8AB-7F99-C0C91A6ED508}"/>
          </ac:spMkLst>
        </pc:spChg>
        <pc:picChg chg="add mod modCrop">
          <ac:chgData name="憲秀 東尾" userId="45a06e96611dd617" providerId="LiveId" clId="{D6D9B65E-0722-4774-94F3-83D89018581E}" dt="2026-10-03T01:49:06.786" v="5498" actId="1076"/>
          <ac:picMkLst>
            <pc:docMk/>
            <pc:sldMk cId="1615030096" sldId="3780"/>
            <ac:picMk id="5" creationId="{9A38927E-37FE-E762-ECAD-518806CC1550}"/>
          </ac:picMkLst>
        </pc:picChg>
        <pc:picChg chg="add mod modCrop">
          <ac:chgData name="憲秀 東尾" userId="45a06e96611dd617" providerId="LiveId" clId="{D6D9B65E-0722-4774-94F3-83D89018581E}" dt="2026-10-03T09:40:18.843" v="7317" actId="14100"/>
          <ac:picMkLst>
            <pc:docMk/>
            <pc:sldMk cId="1615030096" sldId="3780"/>
            <ac:picMk id="8" creationId="{838D862B-9DA9-9AE7-8B30-E7F512A82E66}"/>
          </ac:picMkLst>
        </pc:picChg>
      </pc:sldChg>
      <pc:sldChg chg="addSp modSp add mod">
        <pc:chgData name="憲秀 東尾" userId="45a06e96611dd617" providerId="LiveId" clId="{D6D9B65E-0722-4774-94F3-83D89018581E}" dt="2026-10-03T04:13:36.531" v="6583" actId="1076"/>
        <pc:sldMkLst>
          <pc:docMk/>
          <pc:sldMk cId="1125626970" sldId="3781"/>
        </pc:sldMkLst>
        <pc:spChg chg="mod">
          <ac:chgData name="憲秀 東尾" userId="45a06e96611dd617" providerId="LiveId" clId="{D6D9B65E-0722-4774-94F3-83D89018581E}" dt="2026-10-03T01:54:24.760" v="5696" actId="20577"/>
          <ac:spMkLst>
            <pc:docMk/>
            <pc:sldMk cId="1125626970" sldId="3781"/>
            <ac:spMk id="2" creationId="{66101230-A281-3D28-57D5-CE941DF99299}"/>
          </ac:spMkLst>
        </pc:spChg>
        <pc:picChg chg="add mod">
          <ac:chgData name="憲秀 東尾" userId="45a06e96611dd617" providerId="LiveId" clId="{D6D9B65E-0722-4774-94F3-83D89018581E}" dt="2026-10-03T04:13:36.531" v="6583" actId="1076"/>
          <ac:picMkLst>
            <pc:docMk/>
            <pc:sldMk cId="1125626970" sldId="3781"/>
            <ac:picMk id="4" creationId="{0CEC42AF-6439-A3B0-2767-05177BDB82C7}"/>
          </ac:picMkLst>
        </pc:picChg>
      </pc:sldChg>
      <pc:sldChg chg="addSp delSp modSp add mod">
        <pc:chgData name="憲秀 東尾" userId="45a06e96611dd617" providerId="LiveId" clId="{D6D9B65E-0722-4774-94F3-83D89018581E}" dt="2026-10-07T07:38:46.238" v="7975" actId="20577"/>
        <pc:sldMkLst>
          <pc:docMk/>
          <pc:sldMk cId="1953309805" sldId="3782"/>
        </pc:sldMkLst>
        <pc:spChg chg="mod">
          <ac:chgData name="憲秀 東尾" userId="45a06e96611dd617" providerId="LiveId" clId="{D6D9B65E-0722-4774-94F3-83D89018581E}" dt="2026-10-03T01:54:18.658" v="5688" actId="20577"/>
          <ac:spMkLst>
            <pc:docMk/>
            <pc:sldMk cId="1953309805" sldId="3782"/>
            <ac:spMk id="2" creationId="{D6EB4061-F0C4-8821-3F74-486D559FBAAE}"/>
          </ac:spMkLst>
        </pc:spChg>
        <pc:spChg chg="add mod">
          <ac:chgData name="憲秀 東尾" userId="45a06e96611dd617" providerId="LiveId" clId="{D6D9B65E-0722-4774-94F3-83D89018581E}" dt="2026-10-07T07:38:46.238" v="7975" actId="20577"/>
          <ac:spMkLst>
            <pc:docMk/>
            <pc:sldMk cId="1953309805" sldId="3782"/>
            <ac:spMk id="4" creationId="{1CA8D02C-7B14-87BB-D6F1-55529680908B}"/>
          </ac:spMkLst>
        </pc:spChg>
        <pc:picChg chg="add mod">
          <ac:chgData name="憲秀 東尾" userId="45a06e96611dd617" providerId="LiveId" clId="{D6D9B65E-0722-4774-94F3-83D89018581E}" dt="2026-10-03T10:23:51.277" v="7527" actId="14100"/>
          <ac:picMkLst>
            <pc:docMk/>
            <pc:sldMk cId="1953309805" sldId="3782"/>
            <ac:picMk id="11" creationId="{B52F04B0-D778-D334-6A40-C2F448B53054}"/>
          </ac:picMkLst>
        </pc:picChg>
      </pc:sldChg>
      <pc:sldChg chg="addSp modSp add mod">
        <pc:chgData name="憲秀 東尾" userId="45a06e96611dd617" providerId="LiveId" clId="{D6D9B65E-0722-4774-94F3-83D89018581E}" dt="2026-10-05T01:19:16.492" v="7838" actId="207"/>
        <pc:sldMkLst>
          <pc:docMk/>
          <pc:sldMk cId="2084221813" sldId="3783"/>
        </pc:sldMkLst>
        <pc:spChg chg="mod">
          <ac:chgData name="憲秀 東尾" userId="45a06e96611dd617" providerId="LiveId" clId="{D6D9B65E-0722-4774-94F3-83D89018581E}" dt="2026-10-03T04:05:42.554" v="6439" actId="20577"/>
          <ac:spMkLst>
            <pc:docMk/>
            <pc:sldMk cId="2084221813" sldId="3783"/>
            <ac:spMk id="2" creationId="{B7E2FC45-2B90-A215-F714-7EDA38C0B2DE}"/>
          </ac:spMkLst>
        </pc:spChg>
        <pc:spChg chg="add mod">
          <ac:chgData name="憲秀 東尾" userId="45a06e96611dd617" providerId="LiveId" clId="{D6D9B65E-0722-4774-94F3-83D89018581E}" dt="2026-10-03T04:05:48.486" v="6444" actId="20577"/>
          <ac:spMkLst>
            <pc:docMk/>
            <pc:sldMk cId="2084221813" sldId="3783"/>
            <ac:spMk id="3" creationId="{2BDB206D-09B8-AF06-A864-160A94A39F82}"/>
          </ac:spMkLst>
        </pc:spChg>
        <pc:spChg chg="mod">
          <ac:chgData name="憲秀 東尾" userId="45a06e96611dd617" providerId="LiveId" clId="{D6D9B65E-0722-4774-94F3-83D89018581E}" dt="2026-10-05T01:19:16.492" v="7838" actId="207"/>
          <ac:spMkLst>
            <pc:docMk/>
            <pc:sldMk cId="2084221813" sldId="3783"/>
            <ac:spMk id="6" creationId="{0CD4BD54-851A-A6B8-24C0-40F1FA4A2555}"/>
          </ac:spMkLst>
        </pc:spChg>
      </pc:sldChg>
      <pc:sldChg chg="addSp modSp add mod">
        <pc:chgData name="憲秀 東尾" userId="45a06e96611dd617" providerId="LiveId" clId="{D6D9B65E-0722-4774-94F3-83D89018581E}" dt="2026-10-05T01:19:10.577" v="7837" actId="207"/>
        <pc:sldMkLst>
          <pc:docMk/>
          <pc:sldMk cId="4230985540" sldId="3784"/>
        </pc:sldMkLst>
        <pc:spChg chg="mod">
          <ac:chgData name="憲秀 東尾" userId="45a06e96611dd617" providerId="LiveId" clId="{D6D9B65E-0722-4774-94F3-83D89018581E}" dt="2026-10-03T04:06:27.038" v="6456" actId="20577"/>
          <ac:spMkLst>
            <pc:docMk/>
            <pc:sldMk cId="4230985540" sldId="3784"/>
            <ac:spMk id="2" creationId="{1FD0D2F0-2178-1939-772B-EE119EDF23A4}"/>
          </ac:spMkLst>
        </pc:spChg>
        <pc:spChg chg="mod">
          <ac:chgData name="憲秀 東尾" userId="45a06e96611dd617" providerId="LiveId" clId="{D6D9B65E-0722-4774-94F3-83D89018581E}" dt="2026-10-05T01:19:06.755" v="7836" actId="207"/>
          <ac:spMkLst>
            <pc:docMk/>
            <pc:sldMk cId="4230985540" sldId="3784"/>
            <ac:spMk id="3" creationId="{3C200B8E-D4E3-47AC-9C02-0D19362D4D24}"/>
          </ac:spMkLst>
        </pc:spChg>
        <pc:spChg chg="mod">
          <ac:chgData name="憲秀 東尾" userId="45a06e96611dd617" providerId="LiveId" clId="{D6D9B65E-0722-4774-94F3-83D89018581E}" dt="2026-10-05T01:19:10.577" v="7837" actId="207"/>
          <ac:spMkLst>
            <pc:docMk/>
            <pc:sldMk cId="4230985540" sldId="3784"/>
            <ac:spMk id="6" creationId="{B0C54822-1F00-B7CD-9CB4-1055756C6B25}"/>
          </ac:spMkLst>
        </pc:spChg>
        <pc:spChg chg="mod">
          <ac:chgData name="憲秀 東尾" userId="45a06e96611dd617" providerId="LiveId" clId="{D6D9B65E-0722-4774-94F3-83D89018581E}" dt="2026-10-03T04:38:59.965" v="6825" actId="20577"/>
          <ac:spMkLst>
            <pc:docMk/>
            <pc:sldMk cId="4230985540" sldId="3784"/>
            <ac:spMk id="7" creationId="{80180087-FD8F-B649-72BD-166B06A8F89B}"/>
          </ac:spMkLst>
        </pc:spChg>
        <pc:spChg chg="add">
          <ac:chgData name="憲秀 東尾" userId="45a06e96611dd617" providerId="LiveId" clId="{D6D9B65E-0722-4774-94F3-83D89018581E}" dt="2026-10-03T04:06:37.862" v="6459" actId="22"/>
          <ac:spMkLst>
            <pc:docMk/>
            <pc:sldMk cId="4230985540" sldId="3784"/>
            <ac:spMk id="8" creationId="{E857EC9C-CAD8-C158-3DCC-8FE9501F4EA7}"/>
          </ac:spMkLst>
        </pc:spChg>
      </pc:sldChg>
      <pc:sldChg chg="addSp delSp modSp add mod">
        <pc:chgData name="憲秀 東尾" userId="45a06e96611dd617" providerId="LiveId" clId="{D6D9B65E-0722-4774-94F3-83D89018581E}" dt="2026-10-03T04:39:10.725" v="6827" actId="1076"/>
        <pc:sldMkLst>
          <pc:docMk/>
          <pc:sldMk cId="211872580" sldId="3799"/>
        </pc:sldMkLst>
        <pc:spChg chg="add mod">
          <ac:chgData name="憲秀 東尾" userId="45a06e96611dd617" providerId="LiveId" clId="{D6D9B65E-0722-4774-94F3-83D89018581E}" dt="2026-10-03T04:39:10.725" v="6827" actId="1076"/>
          <ac:spMkLst>
            <pc:docMk/>
            <pc:sldMk cId="211872580" sldId="3799"/>
            <ac:spMk id="9" creationId="{5A010DE1-EE92-8195-6A52-C24565166C01}"/>
          </ac:spMkLst>
        </pc:spChg>
        <pc:spChg chg="mod">
          <ac:chgData name="憲秀 東尾" userId="45a06e96611dd617" providerId="LiveId" clId="{D6D9B65E-0722-4774-94F3-83D89018581E}" dt="2026-10-03T04:38:56.775" v="6823" actId="20577"/>
          <ac:spMkLst>
            <pc:docMk/>
            <pc:sldMk cId="211872580" sldId="3799"/>
            <ac:spMk id="15" creationId="{F1149280-C5D2-6C20-30EB-EC5DACE1B23B}"/>
          </ac:spMkLst>
        </pc:spChg>
      </pc:sldChg>
      <pc:sldChg chg="addSp delSp modSp add mod ord">
        <pc:chgData name="憲秀 東尾" userId="45a06e96611dd617" providerId="LiveId" clId="{D6D9B65E-0722-4774-94F3-83D89018581E}" dt="2026-10-03T04:39:40.846" v="6830" actId="1076"/>
        <pc:sldMkLst>
          <pc:docMk/>
          <pc:sldMk cId="2889431411" sldId="3806"/>
        </pc:sldMkLst>
        <pc:spChg chg="mod">
          <ac:chgData name="憲秀 東尾" userId="45a06e96611dd617" providerId="LiveId" clId="{D6D9B65E-0722-4774-94F3-83D89018581E}" dt="2026-10-03T04:39:40.846" v="6830" actId="1076"/>
          <ac:spMkLst>
            <pc:docMk/>
            <pc:sldMk cId="2889431411" sldId="3806"/>
            <ac:spMk id="6" creationId="{DD165FF8-AFDF-14A9-E5B6-2DB897A88AF2}"/>
          </ac:spMkLst>
        </pc:spChg>
        <pc:spChg chg="add">
          <ac:chgData name="憲秀 東尾" userId="45a06e96611dd617" providerId="LiveId" clId="{D6D9B65E-0722-4774-94F3-83D89018581E}" dt="2026-10-03T04:07:38.632" v="6474" actId="22"/>
          <ac:spMkLst>
            <pc:docMk/>
            <pc:sldMk cId="2889431411" sldId="3806"/>
            <ac:spMk id="7" creationId="{69ABD375-C4F8-CC5B-9FB9-A8064317B14F}"/>
          </ac:spMkLst>
        </pc:spChg>
        <pc:graphicFrameChg chg="mod modGraphic">
          <ac:chgData name="憲秀 東尾" userId="45a06e96611dd617" providerId="LiveId" clId="{D6D9B65E-0722-4774-94F3-83D89018581E}" dt="2026-10-03T04:39:30.844" v="6829" actId="1076"/>
          <ac:graphicFrameMkLst>
            <pc:docMk/>
            <pc:sldMk cId="2889431411" sldId="3806"/>
            <ac:graphicFrameMk id="9" creationId="{4CAC51A5-28A3-FE28-59D2-6DE538BD17B8}"/>
          </ac:graphicFrameMkLst>
        </pc:graphicFrameChg>
      </pc:sldChg>
      <pc:sldChg chg="addSp delSp modSp add mod ord">
        <pc:chgData name="憲秀 東尾" userId="45a06e96611dd617" providerId="LiveId" clId="{D6D9B65E-0722-4774-94F3-83D89018581E}" dt="2026-10-03T04:08:23.845" v="6482" actId="1076"/>
        <pc:sldMkLst>
          <pc:docMk/>
          <pc:sldMk cId="1213426755" sldId="3807"/>
        </pc:sldMkLst>
        <pc:spChg chg="add mod">
          <ac:chgData name="憲秀 東尾" userId="45a06e96611dd617" providerId="LiveId" clId="{D6D9B65E-0722-4774-94F3-83D89018581E}" dt="2026-10-03T04:08:23.845" v="6482" actId="1076"/>
          <ac:spMkLst>
            <pc:docMk/>
            <pc:sldMk cId="1213426755" sldId="3807"/>
            <ac:spMk id="11" creationId="{CD49068A-B47E-4857-9D11-FD8DF96182E3}"/>
          </ac:spMkLst>
        </pc:spChg>
      </pc:sldChg>
      <pc:sldChg chg="addSp delSp modSp add mod ord">
        <pc:chgData name="憲秀 東尾" userId="45a06e96611dd617" providerId="LiveId" clId="{D6D9B65E-0722-4774-94F3-83D89018581E}" dt="2026-10-07T07:37:29.884" v="7855" actId="20577"/>
        <pc:sldMkLst>
          <pc:docMk/>
          <pc:sldMk cId="1062492979" sldId="3808"/>
        </pc:sldMkLst>
        <pc:spChg chg="mod">
          <ac:chgData name="憲秀 東尾" userId="45a06e96611dd617" providerId="LiveId" clId="{D6D9B65E-0722-4774-94F3-83D89018581E}" dt="2026-10-03T09:17:48.291" v="6956" actId="20577"/>
          <ac:spMkLst>
            <pc:docMk/>
            <pc:sldMk cId="1062492979" sldId="3808"/>
            <ac:spMk id="2" creationId="{C84E3A21-D674-3D27-6BC9-40F2CD63AFA6}"/>
          </ac:spMkLst>
        </pc:spChg>
        <pc:spChg chg="mod">
          <ac:chgData name="憲秀 東尾" userId="45a06e96611dd617" providerId="LiveId" clId="{D6D9B65E-0722-4774-94F3-83D89018581E}" dt="2026-10-07T07:37:29.884" v="7855" actId="20577"/>
          <ac:spMkLst>
            <pc:docMk/>
            <pc:sldMk cId="1062492979" sldId="3808"/>
            <ac:spMk id="8" creationId="{E828349D-DC18-8AAC-3845-0117F1C1DD94}"/>
          </ac:spMkLst>
        </pc:spChg>
        <pc:graphicFrameChg chg="add mod modGraphic">
          <ac:chgData name="憲秀 東尾" userId="45a06e96611dd617" providerId="LiveId" clId="{D6D9B65E-0722-4774-94F3-83D89018581E}" dt="2026-10-03T09:23:34.874" v="7038" actId="2711"/>
          <ac:graphicFrameMkLst>
            <pc:docMk/>
            <pc:sldMk cId="1062492979" sldId="3808"/>
            <ac:graphicFrameMk id="3" creationId="{A54FE83E-D5EF-376C-4DDF-49985EBD4EF0}"/>
          </ac:graphicFrameMkLst>
        </pc:graphicFrameChg>
        <pc:picChg chg="add mod modCrop">
          <ac:chgData name="憲秀 東尾" userId="45a06e96611dd617" providerId="LiveId" clId="{D6D9B65E-0722-4774-94F3-83D89018581E}" dt="2026-10-03T09:28:21.561" v="7064" actId="1076"/>
          <ac:picMkLst>
            <pc:docMk/>
            <pc:sldMk cId="1062492979" sldId="3808"/>
            <ac:picMk id="12" creationId="{B0F7C3C4-D7E3-8248-3A7D-DEC11A1FB475}"/>
          </ac:picMkLst>
        </pc:picChg>
      </pc:sldChg>
      <pc:sldChg chg="addSp delSp modSp add mod ord">
        <pc:chgData name="憲秀 東尾" userId="45a06e96611dd617" providerId="LiveId" clId="{D6D9B65E-0722-4774-94F3-83D89018581E}" dt="2026-10-04T23:31:04.776" v="7792" actId="1076"/>
        <pc:sldMkLst>
          <pc:docMk/>
          <pc:sldMk cId="3060040369" sldId="3809"/>
        </pc:sldMkLst>
        <pc:spChg chg="mod">
          <ac:chgData name="憲秀 東尾" userId="45a06e96611dd617" providerId="LiveId" clId="{D6D9B65E-0722-4774-94F3-83D89018581E}" dt="2026-10-03T09:40:44.262" v="7320" actId="1076"/>
          <ac:spMkLst>
            <pc:docMk/>
            <pc:sldMk cId="3060040369" sldId="3809"/>
            <ac:spMk id="8" creationId="{6786167C-D534-6C70-A86A-93C4DCA23402}"/>
          </ac:spMkLst>
        </pc:spChg>
        <pc:spChg chg="add mod">
          <ac:chgData name="憲秀 東尾" userId="45a06e96611dd617" providerId="LiveId" clId="{D6D9B65E-0722-4774-94F3-83D89018581E}" dt="2026-10-04T23:31:04.776" v="7792" actId="1076"/>
          <ac:spMkLst>
            <pc:docMk/>
            <pc:sldMk cId="3060040369" sldId="3809"/>
            <ac:spMk id="12" creationId="{0E0D3910-491C-D05E-E021-546BA9BE4A02}"/>
          </ac:spMkLst>
        </pc:spChg>
        <pc:picChg chg="add mod modCrop">
          <ac:chgData name="憲秀 東尾" userId="45a06e96611dd617" providerId="LiveId" clId="{D6D9B65E-0722-4774-94F3-83D89018581E}" dt="2026-10-03T09:30:32.227" v="7095" actId="1076"/>
          <ac:picMkLst>
            <pc:docMk/>
            <pc:sldMk cId="3060040369" sldId="3809"/>
            <ac:picMk id="10" creationId="{DB0634BE-9DA3-6EC2-6258-7ACB25DDF4BE}"/>
          </ac:picMkLst>
        </pc:picChg>
      </pc:sldChg>
      <pc:sldChg chg="addSp delSp modSp add mod ord">
        <pc:chgData name="憲秀 東尾" userId="45a06e96611dd617" providerId="LiveId" clId="{D6D9B65E-0722-4774-94F3-83D89018581E}" dt="2026-10-07T07:37:57.430" v="7892" actId="20577"/>
        <pc:sldMkLst>
          <pc:docMk/>
          <pc:sldMk cId="4202655042" sldId="3810"/>
        </pc:sldMkLst>
        <pc:spChg chg="mod">
          <ac:chgData name="憲秀 東尾" userId="45a06e96611dd617" providerId="LiveId" clId="{D6D9B65E-0722-4774-94F3-83D89018581E}" dt="2026-10-03T09:50:05.698" v="7396" actId="20577"/>
          <ac:spMkLst>
            <pc:docMk/>
            <pc:sldMk cId="4202655042" sldId="3810"/>
            <ac:spMk id="2" creationId="{47684A43-9AD5-579D-0D9A-BDFB2FAA041F}"/>
          </ac:spMkLst>
        </pc:spChg>
        <pc:spChg chg="add mod">
          <ac:chgData name="憲秀 東尾" userId="45a06e96611dd617" providerId="LiveId" clId="{D6D9B65E-0722-4774-94F3-83D89018581E}" dt="2026-10-03T09:53:22.898" v="7504" actId="113"/>
          <ac:spMkLst>
            <pc:docMk/>
            <pc:sldMk cId="4202655042" sldId="3810"/>
            <ac:spMk id="6" creationId="{542D20D4-399F-0F57-916C-8903565DF55C}"/>
          </ac:spMkLst>
        </pc:spChg>
        <pc:spChg chg="mod">
          <ac:chgData name="憲秀 東尾" userId="45a06e96611dd617" providerId="LiveId" clId="{D6D9B65E-0722-4774-94F3-83D89018581E}" dt="2026-10-07T07:37:57.430" v="7892" actId="20577"/>
          <ac:spMkLst>
            <pc:docMk/>
            <pc:sldMk cId="4202655042" sldId="3810"/>
            <ac:spMk id="8" creationId="{24ADC921-FE80-F01F-B1D1-755623D7374E}"/>
          </ac:spMkLst>
        </pc:spChg>
        <pc:picChg chg="add mod modCrop">
          <ac:chgData name="憲秀 東尾" userId="45a06e96611dd617" providerId="LiveId" clId="{D6D9B65E-0722-4774-94F3-83D89018581E}" dt="2026-10-03T09:52:08.453" v="7410" actId="1076"/>
          <ac:picMkLst>
            <pc:docMk/>
            <pc:sldMk cId="4202655042" sldId="3810"/>
            <ac:picMk id="5" creationId="{C8475BAA-3A3D-74CC-BED1-34AA82AC014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47035" cy="498374"/>
          </a:xfrm>
          <a:prstGeom prst="rect">
            <a:avLst/>
          </a:prstGeom>
        </p:spPr>
        <p:txBody>
          <a:bodyPr vert="horz" lIns="92156" tIns="46078" rIns="92156" bIns="4607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2243" y="2"/>
            <a:ext cx="2947035" cy="498374"/>
          </a:xfrm>
          <a:prstGeom prst="rect">
            <a:avLst/>
          </a:prstGeom>
        </p:spPr>
        <p:txBody>
          <a:bodyPr vert="horz" lIns="92156" tIns="46078" rIns="92156" bIns="46078" rtlCol="0"/>
          <a:lstStyle>
            <a:lvl1pPr algn="r">
              <a:defRPr sz="1200"/>
            </a:lvl1pPr>
          </a:lstStyle>
          <a:p>
            <a:fld id="{BA97C073-9FE6-4B73-BABB-124D62319F08}" type="datetimeFigureOut">
              <a:rPr kumimoji="1" lang="ja-JP" altLang="en-US" smtClean="0"/>
              <a:t>2026/10/9</a:t>
            </a:fld>
            <a:endParaRPr kumimoji="1" lang="ja-JP" altLang="en-US"/>
          </a:p>
        </p:txBody>
      </p:sp>
      <p:sp>
        <p:nvSpPr>
          <p:cNvPr id="4" name="スライド イメージ プレースホルダー 3"/>
          <p:cNvSpPr>
            <a:spLocks noGrp="1" noRot="1" noChangeAspect="1"/>
          </p:cNvSpPr>
          <p:nvPr>
            <p:ph type="sldImg" idx="2"/>
          </p:nvPr>
        </p:nvSpPr>
        <p:spPr>
          <a:xfrm>
            <a:off x="420688" y="1239838"/>
            <a:ext cx="5959475" cy="3352800"/>
          </a:xfrm>
          <a:prstGeom prst="rect">
            <a:avLst/>
          </a:prstGeom>
          <a:noFill/>
          <a:ln w="12700">
            <a:solidFill>
              <a:prstClr val="black"/>
            </a:solidFill>
          </a:ln>
        </p:spPr>
        <p:txBody>
          <a:bodyPr vert="horz" lIns="92156" tIns="46078" rIns="92156" bIns="46078" rtlCol="0" anchor="ctr"/>
          <a:lstStyle/>
          <a:p>
            <a:endParaRPr lang="ja-JP" altLang="en-US"/>
          </a:p>
        </p:txBody>
      </p:sp>
      <p:sp>
        <p:nvSpPr>
          <p:cNvPr id="5" name="ノート プレースホルダー 4"/>
          <p:cNvSpPr>
            <a:spLocks noGrp="1"/>
          </p:cNvSpPr>
          <p:nvPr>
            <p:ph type="body" sz="quarter" idx="3"/>
          </p:nvPr>
        </p:nvSpPr>
        <p:spPr>
          <a:xfrm>
            <a:off x="680086" y="4780253"/>
            <a:ext cx="5440680" cy="3911114"/>
          </a:xfrm>
          <a:prstGeom prst="rect">
            <a:avLst/>
          </a:prstGeom>
        </p:spPr>
        <p:txBody>
          <a:bodyPr vert="horz" lIns="92156" tIns="46078" rIns="92156" bIns="4607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34617"/>
            <a:ext cx="2947035" cy="498373"/>
          </a:xfrm>
          <a:prstGeom prst="rect">
            <a:avLst/>
          </a:prstGeom>
        </p:spPr>
        <p:txBody>
          <a:bodyPr vert="horz" lIns="92156" tIns="46078" rIns="92156" bIns="4607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2243" y="9434617"/>
            <a:ext cx="2947035" cy="498373"/>
          </a:xfrm>
          <a:prstGeom prst="rect">
            <a:avLst/>
          </a:prstGeom>
        </p:spPr>
        <p:txBody>
          <a:bodyPr vert="horz" lIns="92156" tIns="46078" rIns="92156" bIns="46078" rtlCol="0" anchor="b"/>
          <a:lstStyle>
            <a:lvl1pPr algn="r">
              <a:defRPr sz="1200"/>
            </a:lvl1pPr>
          </a:lstStyle>
          <a:p>
            <a:fld id="{CBBB900C-9086-4AAA-82A7-E20C154ABAE0}" type="slidenum">
              <a:rPr kumimoji="1" lang="ja-JP" altLang="en-US" smtClean="0"/>
              <a:t>‹#›</a:t>
            </a:fld>
            <a:endParaRPr kumimoji="1" lang="ja-JP" altLang="en-US"/>
          </a:p>
        </p:txBody>
      </p:sp>
    </p:spTree>
    <p:extLst>
      <p:ext uri="{BB962C8B-B14F-4D97-AF65-F5344CB8AC3E}">
        <p14:creationId xmlns:p14="http://schemas.microsoft.com/office/powerpoint/2010/main" val="278766907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844818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FC7CC-F59E-F27E-B9DE-5AD5EBE126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6F7D338-F5C5-51BA-42EB-6F4B1D78866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09E4F4D-CA1D-F5AF-1664-C71BE370940C}"/>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9E484714-69C3-E6A0-90F9-1B2586C974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21731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5D74-8DE5-4119-F4B3-BAD23F9EB5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FCAFD50-087B-4232-EE67-57CADFEC92C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4FBCFC0-D044-E977-1445-3BCD8151F7F0}"/>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341BB05A-353F-32CC-CEED-E94EF76D88FE}"/>
              </a:ext>
            </a:extLst>
          </p:cNvPr>
          <p:cNvSpPr>
            <a:spLocks noGrp="1"/>
          </p:cNvSpPr>
          <p:nvPr>
            <p:ph type="sldNum" sz="quarter" idx="5"/>
          </p:nvPr>
        </p:nvSpPr>
        <p:spPr/>
        <p:txBody>
          <a:bodyPr/>
          <a:lstStyle/>
          <a:p>
            <a:pPr marL="0" marR="0" lvl="0" indent="0" algn="r" defTabSz="914345"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345"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83542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58840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AE546-0A15-9F40-C5AD-10B0AFCDEA1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E723BDE-B2B7-57FF-CCA4-0C3739519C9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2F4F55F-0AAB-AFFE-D6E3-D2AE1200A137}"/>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90DE53E2-E2E0-FA3E-9D6B-170AE27B84B5}"/>
              </a:ext>
            </a:extLst>
          </p:cNvPr>
          <p:cNvSpPr>
            <a:spLocks noGrp="1"/>
          </p:cNvSpPr>
          <p:nvPr>
            <p:ph type="sldNum" sz="quarter" idx="5"/>
          </p:nvPr>
        </p:nvSpPr>
        <p:spPr/>
        <p:txBody>
          <a:bodyPr/>
          <a:lstStyle/>
          <a:p>
            <a:pPr marL="0" marR="0" lvl="0" indent="0" algn="r" defTabSz="914345"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345"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5067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26FAD-01A2-C8B0-8407-133AB38BDD2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B5B8B60-BBA8-B8FE-4BF9-E238138BA76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D8A6E2-113F-8B8A-2D37-285927426680}"/>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5F123B0D-4A1A-1265-2960-6A5C00FDA936}"/>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20</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197335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76FF8F-9E2C-40A6-B298-D6A3D141538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DB061FB-3EDD-4422-A068-6E1FCF819F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91015F2-B5C8-4993-9498-B5838E9E2712}"/>
              </a:ext>
            </a:extLst>
          </p:cNvPr>
          <p:cNvSpPr>
            <a:spLocks noGrp="1"/>
          </p:cNvSpPr>
          <p:nvPr>
            <p:ph type="dt" sz="half" idx="10"/>
          </p:nvPr>
        </p:nvSpPr>
        <p:spPr/>
        <p:txBody>
          <a:bodyPr/>
          <a:lstStyle/>
          <a:p>
            <a:fld id="{BE8496A2-C7E8-4D95-A35A-026EA3DD3E58}"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E0300E8A-E5C7-465E-A618-5FB8B03A66D8}"/>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3BD40F65-2CA0-401A-9F48-3A027CF9022C}"/>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
        <p:nvSpPr>
          <p:cNvPr id="7" name="テキスト ボックス 6">
            <a:extLst>
              <a:ext uri="{FF2B5EF4-FFF2-40B4-BE49-F238E27FC236}">
                <a16:creationId xmlns:a16="http://schemas.microsoft.com/office/drawing/2014/main" id="{68B98961-18EB-4DA4-AD2B-9E297862B148}"/>
              </a:ext>
            </a:extLst>
          </p:cNvPr>
          <p:cNvSpPr txBox="1"/>
          <p:nvPr userDrawn="1"/>
        </p:nvSpPr>
        <p:spPr>
          <a:xfrm>
            <a:off x="8242300" y="6488112"/>
            <a:ext cx="2553584" cy="153888"/>
          </a:xfrm>
          <a:prstGeom prst="rect">
            <a:avLst/>
          </a:prstGeom>
          <a:noFill/>
        </p:spPr>
        <p:txBody>
          <a:bodyPr wrap="none" lIns="0" tIns="0" rIns="0" bIns="0" rtlCol="0">
            <a:spAutoFit/>
          </a:bodyPr>
          <a:lstStyle/>
          <a:p>
            <a:r>
              <a:rPr lang="en-US" altLang="ja-JP" sz="1000" i="1" dirty="0">
                <a:solidFill>
                  <a:schemeClr val="tx1">
                    <a:lumMod val="50000"/>
                    <a:lumOff val="50000"/>
                  </a:schemeClr>
                </a:solidFill>
                <a:latin typeface="+mn-lt"/>
                <a:ea typeface="+mn-ea"/>
              </a:rPr>
              <a:t>© 2019 Setouchi</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DMO</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All</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Rights</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Reserved.</a:t>
            </a:r>
            <a:endParaRPr lang="ja-JP" altLang="en-US" sz="1000" i="1" dirty="0">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06276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9D4AF1-FCE8-47B6-B16F-3B4389BBFC5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3A5AE20-B6BE-4780-82B1-3C880CF2806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8EB531-6019-49EC-AE13-92CC453BF460}"/>
              </a:ext>
            </a:extLst>
          </p:cNvPr>
          <p:cNvSpPr>
            <a:spLocks noGrp="1"/>
          </p:cNvSpPr>
          <p:nvPr>
            <p:ph type="dt" sz="half" idx="10"/>
          </p:nvPr>
        </p:nvSpPr>
        <p:spPr/>
        <p:txBody>
          <a:bodyPr/>
          <a:lstStyle/>
          <a:p>
            <a:fld id="{BF3AAE77-239F-49C0-87C7-23702C60A8B9}"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446B6467-0565-4F9E-ACF0-28921C1BEA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795DF15-8637-404F-991D-A5B4DAB28755}"/>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661434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70F10B-215C-4F6B-B825-7295C6B29F1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7606AB-6C72-4D91-B403-591FDF5295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F8AFD34-D5B6-425A-BFAE-AC27EAE05B47}"/>
              </a:ext>
            </a:extLst>
          </p:cNvPr>
          <p:cNvSpPr>
            <a:spLocks noGrp="1"/>
          </p:cNvSpPr>
          <p:nvPr>
            <p:ph type="dt" sz="half" idx="10"/>
          </p:nvPr>
        </p:nvSpPr>
        <p:spPr/>
        <p:txBody>
          <a:bodyPr/>
          <a:lstStyle/>
          <a:p>
            <a:fld id="{3691C9CF-C3C3-4E19-94CD-4A04E027056C}"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BD4608E0-A22D-4893-AB9B-10D803BA1D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69E8E47-DEB2-4CE8-A903-48CDAABD55E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944246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DF9DD0-A9BB-4A84-91BC-C83FF744418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E4B1394-1B06-4C83-B222-36D88BC7E6E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9CE79F9-F7EC-417B-B1D0-1BD6E80DCB4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8BB664A-A5CF-409A-A1B8-755D47E17492}"/>
              </a:ext>
            </a:extLst>
          </p:cNvPr>
          <p:cNvSpPr>
            <a:spLocks noGrp="1"/>
          </p:cNvSpPr>
          <p:nvPr>
            <p:ph type="dt" sz="half" idx="10"/>
          </p:nvPr>
        </p:nvSpPr>
        <p:spPr/>
        <p:txBody>
          <a:bodyPr/>
          <a:lstStyle/>
          <a:p>
            <a:fld id="{62F81409-0AE3-4620-8A02-AA1EBC02FF9E}"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F002CAFD-15EC-4118-B44D-F3058FE2833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8E1542-FE5D-40BE-9D8D-F6F098760E44}"/>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48697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96F7C8-4653-4E36-B550-2DE2FD48D1D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DC16409-E43E-4EC0-855F-AC09FB3A9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2A3D604-7675-472F-9AA2-1A25EE429C6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3D88972-5DB3-47D3-8795-4E0A4510A5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DCCDE56-1FAD-4586-8313-7D19F217ABA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75764C1-33AE-4E4E-9C52-247F04CB81A9}"/>
              </a:ext>
            </a:extLst>
          </p:cNvPr>
          <p:cNvSpPr>
            <a:spLocks noGrp="1"/>
          </p:cNvSpPr>
          <p:nvPr>
            <p:ph type="dt" sz="half" idx="10"/>
          </p:nvPr>
        </p:nvSpPr>
        <p:spPr/>
        <p:txBody>
          <a:bodyPr/>
          <a:lstStyle/>
          <a:p>
            <a:fld id="{23BAD44F-796D-4CB2-8781-607A2479552F}" type="datetime1">
              <a:rPr kumimoji="1" lang="ja-JP" altLang="en-US" smtClean="0"/>
              <a:t>2026/10/9</a:t>
            </a:fld>
            <a:endParaRPr kumimoji="1" lang="ja-JP" altLang="en-US"/>
          </a:p>
        </p:txBody>
      </p:sp>
      <p:sp>
        <p:nvSpPr>
          <p:cNvPr id="8" name="フッター プレースホルダー 7">
            <a:extLst>
              <a:ext uri="{FF2B5EF4-FFF2-40B4-BE49-F238E27FC236}">
                <a16:creationId xmlns:a16="http://schemas.microsoft.com/office/drawing/2014/main" id="{DE80F935-720F-42B0-9D9E-663995067D6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FF676C7-F6DD-4240-BD73-FC7AA93A464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623091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BEFCC7-C83C-4E3E-875F-F9E0FE6CA03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501187-3B89-4543-8D0C-66746E0D8367}"/>
              </a:ext>
            </a:extLst>
          </p:cNvPr>
          <p:cNvSpPr>
            <a:spLocks noGrp="1"/>
          </p:cNvSpPr>
          <p:nvPr>
            <p:ph type="dt" sz="half" idx="10"/>
          </p:nvPr>
        </p:nvSpPr>
        <p:spPr/>
        <p:txBody>
          <a:bodyPr/>
          <a:lstStyle/>
          <a:p>
            <a:fld id="{2AE214F0-5FCF-42AC-9F0E-EA58B0AB933D}" type="datetime1">
              <a:rPr kumimoji="1" lang="ja-JP" altLang="en-US" smtClean="0"/>
              <a:t>2026/10/9</a:t>
            </a:fld>
            <a:endParaRPr kumimoji="1" lang="ja-JP" altLang="en-US"/>
          </a:p>
        </p:txBody>
      </p:sp>
      <p:sp>
        <p:nvSpPr>
          <p:cNvPr id="4" name="フッター プレースホルダー 3">
            <a:extLst>
              <a:ext uri="{FF2B5EF4-FFF2-40B4-BE49-F238E27FC236}">
                <a16:creationId xmlns:a16="http://schemas.microsoft.com/office/drawing/2014/main" id="{ED519AFD-2306-46AF-9A18-D7E8D1DD1C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84C635A-D941-4ACF-919F-AFAB90D608F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316500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CFFB5D7-12EE-41C9-A2DC-6CC9B4649BCA}"/>
              </a:ext>
            </a:extLst>
          </p:cNvPr>
          <p:cNvSpPr>
            <a:spLocks noGrp="1"/>
          </p:cNvSpPr>
          <p:nvPr>
            <p:ph type="dt" sz="half" idx="10"/>
          </p:nvPr>
        </p:nvSpPr>
        <p:spPr/>
        <p:txBody>
          <a:bodyPr/>
          <a:lstStyle/>
          <a:p>
            <a:fld id="{64510CA5-48FD-41E3-BFD0-4810C7E5F5AA}" type="datetime1">
              <a:rPr kumimoji="1" lang="ja-JP" altLang="en-US" smtClean="0"/>
              <a:t>2026/10/9</a:t>
            </a:fld>
            <a:endParaRPr kumimoji="1" lang="ja-JP" altLang="en-US"/>
          </a:p>
        </p:txBody>
      </p:sp>
      <p:sp>
        <p:nvSpPr>
          <p:cNvPr id="3" name="フッター プレースホルダー 2">
            <a:extLst>
              <a:ext uri="{FF2B5EF4-FFF2-40B4-BE49-F238E27FC236}">
                <a16:creationId xmlns:a16="http://schemas.microsoft.com/office/drawing/2014/main" id="{6F14D050-D2CF-4F44-9FC5-C543EBEF1AA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ED338CC-34FC-4F47-83A9-1F0C12A9906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15757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C8A48D-4DDC-42A7-9D97-B30CA45893B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03D59F-9549-46D6-9160-FC28A8A76B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5440DEF-0F75-4E4A-85EF-56AFB8B9A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0FE287E-46B4-4205-A3CB-DEE935576DB5}"/>
              </a:ext>
            </a:extLst>
          </p:cNvPr>
          <p:cNvSpPr>
            <a:spLocks noGrp="1"/>
          </p:cNvSpPr>
          <p:nvPr>
            <p:ph type="dt" sz="half" idx="10"/>
          </p:nvPr>
        </p:nvSpPr>
        <p:spPr/>
        <p:txBody>
          <a:bodyPr/>
          <a:lstStyle/>
          <a:p>
            <a:fld id="{C03CE4B9-9922-4CA9-A357-1E912F0A60A8}"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23577982-CAB1-4B5F-AA2A-A809E28D6F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7260AC-58CE-4179-93D2-5819111E70A0}"/>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875096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DC6462-AFFB-40FD-BF3E-391B3800972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4B848A6-4D8F-4418-ADC4-CD80AED3A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E0B37D9-6B86-47B7-B1F9-B6C285044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08BE894-F4A3-4648-B4DB-886249766572}"/>
              </a:ext>
            </a:extLst>
          </p:cNvPr>
          <p:cNvSpPr>
            <a:spLocks noGrp="1"/>
          </p:cNvSpPr>
          <p:nvPr>
            <p:ph type="dt" sz="half" idx="10"/>
          </p:nvPr>
        </p:nvSpPr>
        <p:spPr/>
        <p:txBody>
          <a:bodyPr/>
          <a:lstStyle/>
          <a:p>
            <a:fld id="{A88FF74D-7927-4592-BE2D-4FF2DF326FA1}"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9C9A31D2-04D5-458A-AC4F-6D3316B7446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B36CF2A-9770-439E-845C-245A647439DF}"/>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524432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4626C-A05D-4847-9316-9287A0A419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C51489D-F083-4AA0-9FA2-29CB5C0E4CB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8CF6DC-E382-4AC5-8DD4-4F08FC5929D6}"/>
              </a:ext>
            </a:extLst>
          </p:cNvPr>
          <p:cNvSpPr>
            <a:spLocks noGrp="1"/>
          </p:cNvSpPr>
          <p:nvPr>
            <p:ph type="dt" sz="half" idx="10"/>
          </p:nvPr>
        </p:nvSpPr>
        <p:spPr/>
        <p:txBody>
          <a:bodyPr/>
          <a:lstStyle/>
          <a:p>
            <a:fld id="{0443366A-7033-4528-864B-C0078D135DD6}"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87962FE8-5DE4-4BC7-8BBA-1F6ACB8FB9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ABF22BA-FA5E-4C6F-B8BB-DDC55C7C4653}"/>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024729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1F492C7-B80E-47F5-987A-F9FF1533420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D50F4A8-A2C4-4F15-854D-DE0199BFC50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9BD51D-6D43-4A43-BBE7-5E93E2F5C159}"/>
              </a:ext>
            </a:extLst>
          </p:cNvPr>
          <p:cNvSpPr>
            <a:spLocks noGrp="1"/>
          </p:cNvSpPr>
          <p:nvPr>
            <p:ph type="dt" sz="half" idx="10"/>
          </p:nvPr>
        </p:nvSpPr>
        <p:spPr/>
        <p:txBody>
          <a:bodyPr/>
          <a:lstStyle/>
          <a:p>
            <a:fld id="{CB47513E-41CE-46DA-84AF-26581B098183}"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C1900A6D-FCE6-4D9F-838B-7A769A68AC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D61E90-CB60-45B2-9E58-2DE36ACD9E5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573309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白バック">
    <p:spTree>
      <p:nvGrpSpPr>
        <p:cNvPr id="1" name=""/>
        <p:cNvGrpSpPr/>
        <p:nvPr/>
      </p:nvGrpSpPr>
      <p:grpSpPr>
        <a:xfrm>
          <a:off x="0" y="0"/>
          <a:ext cx="0" cy="0"/>
          <a:chOff x="0" y="0"/>
          <a:chExt cx="0" cy="0"/>
        </a:xfrm>
      </p:grpSpPr>
      <p:sp>
        <p:nvSpPr>
          <p:cNvPr id="5" name="テキスト ボックス 4"/>
          <p:cNvSpPr txBox="1"/>
          <p:nvPr userDrawn="1"/>
        </p:nvSpPr>
        <p:spPr>
          <a:xfrm>
            <a:off x="9060291" y="6551254"/>
            <a:ext cx="2513592" cy="272020"/>
          </a:xfrm>
          <a:prstGeom prst="rect">
            <a:avLst/>
          </a:prstGeom>
          <a:noFill/>
        </p:spPr>
        <p:txBody>
          <a:bodyPr wrap="none" lIns="0" tIns="0" rIns="0" bIns="0" rtlCol="0" anchor="ctr" anchorCtr="0">
            <a:noAutofit/>
          </a:bodyPr>
          <a:lstStyle/>
          <a:p>
            <a:pPr algn="ctr"/>
            <a:r>
              <a:rPr lang="en-US" altLang="ja-JP" sz="907" i="1" dirty="0">
                <a:solidFill>
                  <a:schemeClr val="tx1">
                    <a:lumMod val="50000"/>
                    <a:lumOff val="50000"/>
                  </a:schemeClr>
                </a:solidFill>
                <a:latin typeface="+mn-lt"/>
                <a:ea typeface="+mn-ea"/>
              </a:rPr>
              <a:t>© Setouchi</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DMO</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All</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Rights</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Reserved.</a:t>
            </a:r>
            <a:endParaRPr lang="ja-JP" altLang="en-US" sz="907" i="1" dirty="0">
              <a:solidFill>
                <a:schemeClr val="tx1">
                  <a:lumMod val="50000"/>
                  <a:lumOff val="50000"/>
                </a:schemeClr>
              </a:solidFill>
              <a:latin typeface="+mn-lt"/>
              <a:ea typeface="+mn-ea"/>
            </a:endParaRPr>
          </a:p>
        </p:txBody>
      </p:sp>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rgbClr val="82CDE0"/>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pic>
        <p:nvPicPr>
          <p:cNvPr id="4" name="図 3">
            <a:extLst>
              <a:ext uri="{FF2B5EF4-FFF2-40B4-BE49-F238E27FC236}">
                <a16:creationId xmlns:a16="http://schemas.microsoft.com/office/drawing/2014/main" id="{0B83A33F-5382-3C47-F0B5-9A215FEF4F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1220" y="12950"/>
            <a:ext cx="655380" cy="655380"/>
          </a:xfrm>
          <a:prstGeom prst="rect">
            <a:avLst/>
          </a:prstGeom>
        </p:spPr>
      </p:pic>
    </p:spTree>
    <p:extLst>
      <p:ext uri="{BB962C8B-B14F-4D97-AF65-F5344CB8AC3E}">
        <p14:creationId xmlns:p14="http://schemas.microsoft.com/office/powerpoint/2010/main" val="2733628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白バック">
    <p:spTree>
      <p:nvGrpSpPr>
        <p:cNvPr id="1" name=""/>
        <p:cNvGrpSpPr/>
        <p:nvPr/>
      </p:nvGrpSpPr>
      <p:grpSpPr>
        <a:xfrm>
          <a:off x="0" y="0"/>
          <a:ext cx="0" cy="0"/>
          <a:chOff x="0" y="0"/>
          <a:chExt cx="0" cy="0"/>
        </a:xfrm>
      </p:grpSpPr>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chemeClr val="accent1">
              <a:lumMod val="40000"/>
              <a:lumOff val="60000"/>
            </a:schemeClr>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415600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76FF8F-9E2C-40A6-B298-D6A3D141538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DB061FB-3EDD-4422-A068-6E1FCF819F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91015F2-B5C8-4993-9498-B5838E9E2712}"/>
              </a:ext>
            </a:extLst>
          </p:cNvPr>
          <p:cNvSpPr>
            <a:spLocks noGrp="1"/>
          </p:cNvSpPr>
          <p:nvPr>
            <p:ph type="dt" sz="half" idx="10"/>
          </p:nvPr>
        </p:nvSpPr>
        <p:spPr/>
        <p:txBody>
          <a:bodyPr/>
          <a:lstStyle/>
          <a:p>
            <a:fld id="{BE8496A2-C7E8-4D95-A35A-026EA3DD3E58}"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E0300E8A-E5C7-465E-A618-5FB8B03A66D8}"/>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3BD40F65-2CA0-401A-9F48-3A027CF9022C}"/>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
        <p:nvSpPr>
          <p:cNvPr id="7" name="テキスト ボックス 6">
            <a:extLst>
              <a:ext uri="{FF2B5EF4-FFF2-40B4-BE49-F238E27FC236}">
                <a16:creationId xmlns:a16="http://schemas.microsoft.com/office/drawing/2014/main" id="{68B98961-18EB-4DA4-AD2B-9E297862B148}"/>
              </a:ext>
            </a:extLst>
          </p:cNvPr>
          <p:cNvSpPr txBox="1"/>
          <p:nvPr userDrawn="1"/>
        </p:nvSpPr>
        <p:spPr>
          <a:xfrm>
            <a:off x="8242300" y="6488112"/>
            <a:ext cx="2553584" cy="153888"/>
          </a:xfrm>
          <a:prstGeom prst="rect">
            <a:avLst/>
          </a:prstGeom>
          <a:noFill/>
        </p:spPr>
        <p:txBody>
          <a:bodyPr wrap="none" lIns="0" tIns="0" rIns="0" bIns="0" rtlCol="0">
            <a:spAutoFit/>
          </a:bodyPr>
          <a:lstStyle/>
          <a:p>
            <a:r>
              <a:rPr lang="en-US" altLang="ja-JP" sz="1000" i="1" dirty="0">
                <a:solidFill>
                  <a:schemeClr val="tx1">
                    <a:lumMod val="50000"/>
                    <a:lumOff val="50000"/>
                  </a:schemeClr>
                </a:solidFill>
                <a:latin typeface="+mn-lt"/>
                <a:ea typeface="+mn-ea"/>
              </a:rPr>
              <a:t>© 2019 Setouchi</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DMO</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All</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Rights</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Reserved.</a:t>
            </a:r>
            <a:endParaRPr lang="ja-JP" altLang="en-US" sz="1000" i="1" dirty="0">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696210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9D4AF1-FCE8-47B6-B16F-3B4389BBFC5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3A5AE20-B6BE-4780-82B1-3C880CF2806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8EB531-6019-49EC-AE13-92CC453BF460}"/>
              </a:ext>
            </a:extLst>
          </p:cNvPr>
          <p:cNvSpPr>
            <a:spLocks noGrp="1"/>
          </p:cNvSpPr>
          <p:nvPr>
            <p:ph type="dt" sz="half" idx="10"/>
          </p:nvPr>
        </p:nvSpPr>
        <p:spPr/>
        <p:txBody>
          <a:bodyPr/>
          <a:lstStyle/>
          <a:p>
            <a:fld id="{BF3AAE77-239F-49C0-87C7-23702C60A8B9}"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446B6467-0565-4F9E-ACF0-28921C1BEA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795DF15-8637-404F-991D-A5B4DAB28755}"/>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4268637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70F10B-215C-4F6B-B825-7295C6B29F1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7606AB-6C72-4D91-B403-591FDF5295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F8AFD34-D5B6-425A-BFAE-AC27EAE05B47}"/>
              </a:ext>
            </a:extLst>
          </p:cNvPr>
          <p:cNvSpPr>
            <a:spLocks noGrp="1"/>
          </p:cNvSpPr>
          <p:nvPr>
            <p:ph type="dt" sz="half" idx="10"/>
          </p:nvPr>
        </p:nvSpPr>
        <p:spPr/>
        <p:txBody>
          <a:bodyPr/>
          <a:lstStyle/>
          <a:p>
            <a:fld id="{3691C9CF-C3C3-4E19-94CD-4A04E027056C}"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BD4608E0-A22D-4893-AB9B-10D803BA1D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69E8E47-DEB2-4CE8-A903-48CDAABD55E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620167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DF9DD0-A9BB-4A84-91BC-C83FF744418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E4B1394-1B06-4C83-B222-36D88BC7E6E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9CE79F9-F7EC-417B-B1D0-1BD6E80DCB4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8BB664A-A5CF-409A-A1B8-755D47E17492}"/>
              </a:ext>
            </a:extLst>
          </p:cNvPr>
          <p:cNvSpPr>
            <a:spLocks noGrp="1"/>
          </p:cNvSpPr>
          <p:nvPr>
            <p:ph type="dt" sz="half" idx="10"/>
          </p:nvPr>
        </p:nvSpPr>
        <p:spPr/>
        <p:txBody>
          <a:bodyPr/>
          <a:lstStyle/>
          <a:p>
            <a:fld id="{62F81409-0AE3-4620-8A02-AA1EBC02FF9E}"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F002CAFD-15EC-4118-B44D-F3058FE2833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8E1542-FE5D-40BE-9D8D-F6F098760E44}"/>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656932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96F7C8-4653-4E36-B550-2DE2FD48D1D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DC16409-E43E-4EC0-855F-AC09FB3A9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2A3D604-7675-472F-9AA2-1A25EE429C6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3D88972-5DB3-47D3-8795-4E0A4510A5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DCCDE56-1FAD-4586-8313-7D19F217ABA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75764C1-33AE-4E4E-9C52-247F04CB81A9}"/>
              </a:ext>
            </a:extLst>
          </p:cNvPr>
          <p:cNvSpPr>
            <a:spLocks noGrp="1"/>
          </p:cNvSpPr>
          <p:nvPr>
            <p:ph type="dt" sz="half" idx="10"/>
          </p:nvPr>
        </p:nvSpPr>
        <p:spPr/>
        <p:txBody>
          <a:bodyPr/>
          <a:lstStyle/>
          <a:p>
            <a:fld id="{23BAD44F-796D-4CB2-8781-607A2479552F}" type="datetime1">
              <a:rPr kumimoji="1" lang="ja-JP" altLang="en-US" smtClean="0"/>
              <a:t>2026/10/9</a:t>
            </a:fld>
            <a:endParaRPr kumimoji="1" lang="ja-JP" altLang="en-US"/>
          </a:p>
        </p:txBody>
      </p:sp>
      <p:sp>
        <p:nvSpPr>
          <p:cNvPr id="8" name="フッター プレースホルダー 7">
            <a:extLst>
              <a:ext uri="{FF2B5EF4-FFF2-40B4-BE49-F238E27FC236}">
                <a16:creationId xmlns:a16="http://schemas.microsoft.com/office/drawing/2014/main" id="{DE80F935-720F-42B0-9D9E-663995067D6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FF676C7-F6DD-4240-BD73-FC7AA93A464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860280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BEFCC7-C83C-4E3E-875F-F9E0FE6CA03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501187-3B89-4543-8D0C-66746E0D8367}"/>
              </a:ext>
            </a:extLst>
          </p:cNvPr>
          <p:cNvSpPr>
            <a:spLocks noGrp="1"/>
          </p:cNvSpPr>
          <p:nvPr>
            <p:ph type="dt" sz="half" idx="10"/>
          </p:nvPr>
        </p:nvSpPr>
        <p:spPr/>
        <p:txBody>
          <a:bodyPr/>
          <a:lstStyle/>
          <a:p>
            <a:fld id="{2AE214F0-5FCF-42AC-9F0E-EA58B0AB933D}" type="datetime1">
              <a:rPr kumimoji="1" lang="ja-JP" altLang="en-US" smtClean="0"/>
              <a:t>2026/10/9</a:t>
            </a:fld>
            <a:endParaRPr kumimoji="1" lang="ja-JP" altLang="en-US"/>
          </a:p>
        </p:txBody>
      </p:sp>
      <p:sp>
        <p:nvSpPr>
          <p:cNvPr id="4" name="フッター プレースホルダー 3">
            <a:extLst>
              <a:ext uri="{FF2B5EF4-FFF2-40B4-BE49-F238E27FC236}">
                <a16:creationId xmlns:a16="http://schemas.microsoft.com/office/drawing/2014/main" id="{ED519AFD-2306-46AF-9A18-D7E8D1DD1C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84C635A-D941-4ACF-919F-AFAB90D608F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4063636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CFFB5D7-12EE-41C9-A2DC-6CC9B4649BCA}"/>
              </a:ext>
            </a:extLst>
          </p:cNvPr>
          <p:cNvSpPr>
            <a:spLocks noGrp="1"/>
          </p:cNvSpPr>
          <p:nvPr>
            <p:ph type="dt" sz="half" idx="10"/>
          </p:nvPr>
        </p:nvSpPr>
        <p:spPr/>
        <p:txBody>
          <a:bodyPr/>
          <a:lstStyle/>
          <a:p>
            <a:fld id="{64510CA5-48FD-41E3-BFD0-4810C7E5F5AA}" type="datetime1">
              <a:rPr kumimoji="1" lang="ja-JP" altLang="en-US" smtClean="0"/>
              <a:t>2026/10/9</a:t>
            </a:fld>
            <a:endParaRPr kumimoji="1" lang="ja-JP" altLang="en-US"/>
          </a:p>
        </p:txBody>
      </p:sp>
      <p:sp>
        <p:nvSpPr>
          <p:cNvPr id="3" name="フッター プレースホルダー 2">
            <a:extLst>
              <a:ext uri="{FF2B5EF4-FFF2-40B4-BE49-F238E27FC236}">
                <a16:creationId xmlns:a16="http://schemas.microsoft.com/office/drawing/2014/main" id="{6F14D050-D2CF-4F44-9FC5-C543EBEF1AA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ED338CC-34FC-4F47-83A9-1F0C12A9906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41159504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C8A48D-4DDC-42A7-9D97-B30CA45893B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03D59F-9549-46D6-9160-FC28A8A76B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5440DEF-0F75-4E4A-85EF-56AFB8B9A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0FE287E-46B4-4205-A3CB-DEE935576DB5}"/>
              </a:ext>
            </a:extLst>
          </p:cNvPr>
          <p:cNvSpPr>
            <a:spLocks noGrp="1"/>
          </p:cNvSpPr>
          <p:nvPr>
            <p:ph type="dt" sz="half" idx="10"/>
          </p:nvPr>
        </p:nvSpPr>
        <p:spPr/>
        <p:txBody>
          <a:bodyPr/>
          <a:lstStyle/>
          <a:p>
            <a:fld id="{C03CE4B9-9922-4CA9-A357-1E912F0A60A8}"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23577982-CAB1-4B5F-AA2A-A809E28D6F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7260AC-58CE-4179-93D2-5819111E70A0}"/>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448309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DC6462-AFFB-40FD-BF3E-391B3800972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4B848A6-4D8F-4418-ADC4-CD80AED3A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E0B37D9-6B86-47B7-B1F9-B6C285044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08BE894-F4A3-4648-B4DB-886249766572}"/>
              </a:ext>
            </a:extLst>
          </p:cNvPr>
          <p:cNvSpPr>
            <a:spLocks noGrp="1"/>
          </p:cNvSpPr>
          <p:nvPr>
            <p:ph type="dt" sz="half" idx="10"/>
          </p:nvPr>
        </p:nvSpPr>
        <p:spPr/>
        <p:txBody>
          <a:bodyPr/>
          <a:lstStyle/>
          <a:p>
            <a:fld id="{A88FF74D-7927-4592-BE2D-4FF2DF326FA1}"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9C9A31D2-04D5-458A-AC4F-6D3316B7446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B36CF2A-9770-439E-845C-245A647439DF}"/>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3683790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4626C-A05D-4847-9316-9287A0A419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C51489D-F083-4AA0-9FA2-29CB5C0E4CB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8CF6DC-E382-4AC5-8DD4-4F08FC5929D6}"/>
              </a:ext>
            </a:extLst>
          </p:cNvPr>
          <p:cNvSpPr>
            <a:spLocks noGrp="1"/>
          </p:cNvSpPr>
          <p:nvPr>
            <p:ph type="dt" sz="half" idx="10"/>
          </p:nvPr>
        </p:nvSpPr>
        <p:spPr/>
        <p:txBody>
          <a:bodyPr/>
          <a:lstStyle/>
          <a:p>
            <a:fld id="{0443366A-7033-4528-864B-C0078D135DD6}"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87962FE8-5DE4-4BC7-8BBA-1F6ACB8FB9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ABF22BA-FA5E-4C6F-B8BB-DDC55C7C4653}"/>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471903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1F492C7-B80E-47F5-987A-F9FF1533420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D50F4A8-A2C4-4F15-854D-DE0199BFC50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9BD51D-6D43-4A43-BBE7-5E93E2F5C159}"/>
              </a:ext>
            </a:extLst>
          </p:cNvPr>
          <p:cNvSpPr>
            <a:spLocks noGrp="1"/>
          </p:cNvSpPr>
          <p:nvPr>
            <p:ph type="dt" sz="half" idx="10"/>
          </p:nvPr>
        </p:nvSpPr>
        <p:spPr/>
        <p:txBody>
          <a:bodyPr/>
          <a:lstStyle/>
          <a:p>
            <a:fld id="{CB47513E-41CE-46DA-84AF-26581B098183}"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C1900A6D-FCE6-4D9F-838B-7A769A68AC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D61E90-CB60-45B2-9E58-2DE36ACD9E5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5053356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白バック">
    <p:spTree>
      <p:nvGrpSpPr>
        <p:cNvPr id="1" name=""/>
        <p:cNvGrpSpPr/>
        <p:nvPr/>
      </p:nvGrpSpPr>
      <p:grpSpPr>
        <a:xfrm>
          <a:off x="0" y="0"/>
          <a:ext cx="0" cy="0"/>
          <a:chOff x="0" y="0"/>
          <a:chExt cx="0" cy="0"/>
        </a:xfrm>
      </p:grpSpPr>
      <p:sp>
        <p:nvSpPr>
          <p:cNvPr id="5" name="テキスト ボックス 4"/>
          <p:cNvSpPr txBox="1"/>
          <p:nvPr userDrawn="1"/>
        </p:nvSpPr>
        <p:spPr>
          <a:xfrm>
            <a:off x="9060291" y="6551254"/>
            <a:ext cx="2513592" cy="272020"/>
          </a:xfrm>
          <a:prstGeom prst="rect">
            <a:avLst/>
          </a:prstGeom>
          <a:noFill/>
        </p:spPr>
        <p:txBody>
          <a:bodyPr wrap="none" lIns="0" tIns="0" rIns="0" bIns="0" rtlCol="0" anchor="ctr" anchorCtr="0">
            <a:noAutofit/>
          </a:bodyPr>
          <a:lstStyle/>
          <a:p>
            <a:pPr algn="ctr"/>
            <a:r>
              <a:rPr lang="en-US" altLang="ja-JP" sz="907" i="1" dirty="0">
                <a:solidFill>
                  <a:schemeClr val="tx1">
                    <a:lumMod val="50000"/>
                    <a:lumOff val="50000"/>
                  </a:schemeClr>
                </a:solidFill>
                <a:latin typeface="+mn-lt"/>
                <a:ea typeface="+mn-ea"/>
              </a:rPr>
              <a:t>© Setouchi</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DMO</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All</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Rights</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Reserved.</a:t>
            </a:r>
            <a:endParaRPr lang="ja-JP" altLang="en-US" sz="907" i="1" dirty="0">
              <a:solidFill>
                <a:schemeClr val="tx1">
                  <a:lumMod val="50000"/>
                  <a:lumOff val="50000"/>
                </a:schemeClr>
              </a:solidFill>
              <a:latin typeface="+mn-lt"/>
              <a:ea typeface="+mn-ea"/>
            </a:endParaRPr>
          </a:p>
        </p:txBody>
      </p:sp>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rgbClr val="82CDE0"/>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pic>
        <p:nvPicPr>
          <p:cNvPr id="4" name="図 3">
            <a:extLst>
              <a:ext uri="{FF2B5EF4-FFF2-40B4-BE49-F238E27FC236}">
                <a16:creationId xmlns:a16="http://schemas.microsoft.com/office/drawing/2014/main" id="{0B83A33F-5382-3C47-F0B5-9A215FEF4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11220" y="12950"/>
            <a:ext cx="655380" cy="655380"/>
          </a:xfrm>
          <a:prstGeom prst="rect">
            <a:avLst/>
          </a:prstGeom>
        </p:spPr>
      </p:pic>
    </p:spTree>
    <p:extLst>
      <p:ext uri="{BB962C8B-B14F-4D97-AF65-F5344CB8AC3E}">
        <p14:creationId xmlns:p14="http://schemas.microsoft.com/office/powerpoint/2010/main" val="765335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白バック">
    <p:spTree>
      <p:nvGrpSpPr>
        <p:cNvPr id="1" name=""/>
        <p:cNvGrpSpPr/>
        <p:nvPr/>
      </p:nvGrpSpPr>
      <p:grpSpPr>
        <a:xfrm>
          <a:off x="0" y="0"/>
          <a:ext cx="0" cy="0"/>
          <a:chOff x="0" y="0"/>
          <a:chExt cx="0" cy="0"/>
        </a:xfrm>
      </p:grpSpPr>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chemeClr val="accent1">
              <a:lumMod val="40000"/>
              <a:lumOff val="60000"/>
            </a:schemeClr>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943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7A3B844-F501-4BBD-819E-F3EAA3221D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6720366-AB12-4B65-9D34-E912D3EF3A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3148A5-7893-48E6-A5DE-F40B83167F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85BB4-CD7D-4870-A42E-E6D6B0F9BC5A}"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53B0313D-DFBD-4E64-AC4D-FDE0161476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3F025E2-4F67-4364-91D2-AE727F05EF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3620048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7A3B844-F501-4BBD-819E-F3EAA3221D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6720366-AB12-4B65-9D34-E912D3EF3A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3148A5-7893-48E6-A5DE-F40B83167F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85BB4-CD7D-4870-A42E-E6D6B0F9BC5A}"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53B0313D-DFBD-4E64-AC4D-FDE0161476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3F025E2-4F67-4364-91D2-AE727F05EF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21321026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8E1E707-5351-4F0C-AEC6-DD433A94DFC1}"/>
              </a:ext>
            </a:extLst>
          </p:cNvPr>
          <p:cNvSpPr/>
          <p:nvPr/>
        </p:nvSpPr>
        <p:spPr>
          <a:xfrm>
            <a:off x="1072974" y="1635134"/>
            <a:ext cx="10076033" cy="1419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4000" b="1" i="0" u="none" strike="noStrike" kern="1200" cap="none" spc="0" normalizeH="0" baseline="0" noProof="0" dirty="0">
              <a:ln>
                <a:noFill/>
              </a:ln>
              <a:solidFill>
                <a:prstClr val="black">
                  <a:lumMod val="65000"/>
                  <a:lumOff val="35000"/>
                </a:prstClr>
              </a:solidFill>
              <a:effectLst/>
              <a:uLnTx/>
              <a:uFillTx/>
              <a:latin typeface="MJ-UD新ゴ Pr6N DB" panose="020B0600000000000000" pitchFamily="34" charset="-128"/>
              <a:ea typeface="MJ-UD新ゴ Pr6N DB" panose="020B0600000000000000" pitchFamily="34" charset="-128"/>
              <a:cs typeface="+mn-cs"/>
            </a:endParaRPr>
          </a:p>
        </p:txBody>
      </p:sp>
      <p:sp>
        <p:nvSpPr>
          <p:cNvPr id="7" name="正方形/長方形 6">
            <a:extLst>
              <a:ext uri="{FF2B5EF4-FFF2-40B4-BE49-F238E27FC236}">
                <a16:creationId xmlns:a16="http://schemas.microsoft.com/office/drawing/2014/main" id="{9B5FEFF2-C069-4540-9FB6-9DE16585B665}"/>
              </a:ext>
            </a:extLst>
          </p:cNvPr>
          <p:cNvSpPr/>
          <p:nvPr/>
        </p:nvSpPr>
        <p:spPr>
          <a:xfrm>
            <a:off x="4625789" y="5475227"/>
            <a:ext cx="7276250" cy="1066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en-US" altLang="ja-JP" sz="2800" b="0" i="0" u="none" strike="noStrike" kern="1200" cap="none" spc="0" normalizeH="0" baseline="0" noProof="0" dirty="0">
              <a:ln>
                <a:noFill/>
              </a:ln>
              <a:solidFill>
                <a:prstClr val="black">
                  <a:lumMod val="65000"/>
                  <a:lumOff val="35000"/>
                </a:prstClr>
              </a:solidFill>
              <a:effectLst/>
              <a:uLnTx/>
              <a:uFillTx/>
              <a:latin typeface="MJ-UD新ゴ Pr6N DB" panose="020B0600000000000000" pitchFamily="34" charset="-128"/>
              <a:ea typeface="MJ-UD新ゴ Pr6N DB" panose="020B0600000000000000" pitchFamily="34" charset="-128"/>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en-US" altLang="ja-JP" sz="2800" b="0" i="0" u="none" strike="noStrike" kern="1200" cap="none" spc="0" normalizeH="0" baseline="0" noProof="0" dirty="0">
              <a:ln>
                <a:noFill/>
              </a:ln>
              <a:solidFill>
                <a:prstClr val="black">
                  <a:lumMod val="65000"/>
                  <a:lumOff val="35000"/>
                </a:prstClr>
              </a:solidFill>
              <a:effectLst/>
              <a:uLnTx/>
              <a:uFillTx/>
              <a:latin typeface="MJ-UD新ゴ Pr6N DB" panose="020B0600000000000000" pitchFamily="34" charset="-128"/>
              <a:ea typeface="MJ-UD新ゴ Pr6N DB" panose="020B0600000000000000" pitchFamily="34" charset="-128"/>
              <a:cs typeface="+mn-cs"/>
            </a:endParaRPr>
          </a:p>
        </p:txBody>
      </p:sp>
      <p:pic>
        <p:nvPicPr>
          <p:cNvPr id="4" name="図 3">
            <a:extLst>
              <a:ext uri="{FF2B5EF4-FFF2-40B4-BE49-F238E27FC236}">
                <a16:creationId xmlns:a16="http://schemas.microsoft.com/office/drawing/2014/main" id="{5CEC8A78-D077-614B-32C9-2EAD8DFA4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588" y="4138404"/>
            <a:ext cx="2403026" cy="2403026"/>
          </a:xfrm>
          <a:prstGeom prst="rect">
            <a:avLst/>
          </a:prstGeom>
        </p:spPr>
      </p:pic>
      <p:sp>
        <p:nvSpPr>
          <p:cNvPr id="3" name="テキスト ボックス 2">
            <a:extLst>
              <a:ext uri="{FF2B5EF4-FFF2-40B4-BE49-F238E27FC236}">
                <a16:creationId xmlns:a16="http://schemas.microsoft.com/office/drawing/2014/main" id="{4901D665-6935-12FB-64D5-843A5BB9A466}"/>
              </a:ext>
            </a:extLst>
          </p:cNvPr>
          <p:cNvSpPr txBox="1"/>
          <p:nvPr/>
        </p:nvSpPr>
        <p:spPr>
          <a:xfrm>
            <a:off x="1533771" y="2035642"/>
            <a:ext cx="950900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令和９年度せとうちエリア広域連携観光促進事業</a:t>
            </a:r>
            <a:endParaRPr kumimoji="1" lang="en-US" altLang="ja-JP" sz="32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3200" b="1" dirty="0">
                <a:solidFill>
                  <a:prstClr val="black"/>
                </a:solidFill>
                <a:latin typeface="游ゴシック" panose="020F0502020204030204"/>
                <a:ea typeface="游ゴシック" panose="020B0400000000000000" pitchFamily="50" charset="-128"/>
              </a:rPr>
              <a:t>地域案件調査　実施要領</a:t>
            </a:r>
            <a:endParaRPr kumimoji="1" lang="ja-JP" altLang="en-US" sz="32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FDEA953B-F32E-25C3-E4E0-25E9F6CB9E7B}"/>
              </a:ext>
            </a:extLst>
          </p:cNvPr>
          <p:cNvSpPr txBox="1"/>
          <p:nvPr/>
        </p:nvSpPr>
        <p:spPr>
          <a:xfrm>
            <a:off x="4901433" y="5300442"/>
            <a:ext cx="27736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en-US" altLang="ja-JP"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2026</a:t>
            </a:r>
            <a:r>
              <a:rPr kumimoji="1" lang="ja-JP" altLang="en-US"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年</a:t>
            </a:r>
            <a:r>
              <a:rPr kumimoji="1" lang="en-US" altLang="ja-JP"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10</a:t>
            </a:r>
            <a:r>
              <a:rPr kumimoji="1" lang="ja-JP" altLang="en-US"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月９日</a:t>
            </a:r>
            <a:endParaRPr kumimoji="1" lang="en-US" altLang="ja-JP"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せとうち観光推進機構</a:t>
            </a:r>
          </a:p>
        </p:txBody>
      </p:sp>
    </p:spTree>
    <p:extLst>
      <p:ext uri="{BB962C8B-B14F-4D97-AF65-F5344CB8AC3E}">
        <p14:creationId xmlns:p14="http://schemas.microsoft.com/office/powerpoint/2010/main" val="362337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DA980-AE3F-2E52-77B2-65871BFC9B8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DBB60A6-2E54-F645-08A7-181688CB6CB8}"/>
              </a:ext>
            </a:extLst>
          </p:cNvPr>
          <p:cNvSpPr>
            <a:spLocks noGrp="1"/>
          </p:cNvSpPr>
          <p:nvPr>
            <p:ph type="title"/>
          </p:nvPr>
        </p:nvSpPr>
        <p:spPr>
          <a:xfrm>
            <a:off x="-240588" y="73018"/>
            <a:ext cx="6142879"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１　地域案件調査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1CA67F7-A4FE-C85C-138D-3F03370F1980}"/>
              </a:ext>
            </a:extLst>
          </p:cNvPr>
          <p:cNvSpPr txBox="1"/>
          <p:nvPr/>
        </p:nvSpPr>
        <p:spPr>
          <a:xfrm>
            <a:off x="39116" y="766732"/>
            <a:ext cx="12569444" cy="5678478"/>
          </a:xfrm>
          <a:prstGeom prst="rect">
            <a:avLst/>
          </a:prstGeom>
          <a:noFill/>
        </p:spPr>
        <p:txBody>
          <a:bodyPr wrap="square" rtlCol="0">
            <a:spAutoFit/>
          </a:bodyPr>
          <a:lstStyle/>
          <a:p>
            <a:pPr>
              <a:spcAft>
                <a:spcPts val="600"/>
              </a:spcAft>
            </a:pPr>
            <a:r>
              <a:rPr kumimoji="1" lang="ja-JP" altLang="en-US" dirty="0">
                <a:latin typeface="BIZ UDゴシック" panose="020B0400000000000000" pitchFamily="49" charset="-128"/>
                <a:ea typeface="BIZ UDゴシック" panose="020B0400000000000000" pitchFamily="49" charset="-128"/>
              </a:rPr>
              <a:t>〇せとうち観光推進機構では、本年</a:t>
            </a:r>
            <a:r>
              <a:rPr kumimoji="1" lang="en-US" altLang="ja-JP" dirty="0">
                <a:latin typeface="BIZ UDゴシック" panose="020B0400000000000000" pitchFamily="49" charset="-128"/>
                <a:ea typeface="BIZ UDゴシック" panose="020B0400000000000000" pitchFamily="49" charset="-128"/>
              </a:rPr>
              <a:t>12</a:t>
            </a:r>
            <a:r>
              <a:rPr kumimoji="1" lang="ja-JP" altLang="en-US" dirty="0">
                <a:latin typeface="BIZ UDゴシック" panose="020B0400000000000000" pitchFamily="49" charset="-128"/>
                <a:ea typeface="BIZ UDゴシック" panose="020B0400000000000000" pitchFamily="49" charset="-128"/>
              </a:rPr>
              <a:t>月末までに「せとうちエリア広域連携観光戦略</a:t>
            </a:r>
            <a:r>
              <a:rPr kumimoji="1" lang="en-US" altLang="ja-JP" dirty="0">
                <a:latin typeface="BIZ UDゴシック" panose="020B0400000000000000" pitchFamily="49" charset="-128"/>
                <a:ea typeface="BIZ UDゴシック" panose="020B0400000000000000" pitchFamily="49" charset="-128"/>
              </a:rPr>
              <a:t>【</a:t>
            </a:r>
            <a:r>
              <a:rPr lang="ja-JP" altLang="en-US" dirty="0">
                <a:latin typeface="BIZ UDゴシック" panose="020B0400000000000000" pitchFamily="49" charset="-128"/>
                <a:ea typeface="BIZ UDゴシック" panose="020B0400000000000000" pitchFamily="49" charset="-128"/>
              </a:rPr>
              <a:t>正式版</a:t>
            </a:r>
            <a:r>
              <a:rPr kumimoji="1" lang="en-US" altLang="ja-JP" dirty="0">
                <a:latin typeface="BIZ UDゴシック" panose="020B0400000000000000" pitchFamily="49" charset="-128"/>
                <a:ea typeface="BIZ UDゴシック" panose="020B0400000000000000" pitchFamily="49" charset="-128"/>
              </a:rPr>
              <a:t>】</a:t>
            </a:r>
            <a:r>
              <a:rPr kumimoji="1" lang="ja-JP" altLang="en-US" dirty="0">
                <a:latin typeface="BIZ UDゴシック" panose="020B0400000000000000" pitchFamily="49" charset="-128"/>
                <a:ea typeface="BIZ UDゴシック" panose="020B0400000000000000" pitchFamily="49" charset="-128"/>
              </a:rPr>
              <a:t>」を策定する予定</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です。</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kumimoji="1" lang="ja-JP" altLang="en-US" dirty="0">
                <a:latin typeface="BIZ UDゴシック" panose="020B0400000000000000" pitchFamily="49" charset="-128"/>
                <a:ea typeface="BIZ UDゴシック" panose="020B0400000000000000" pitchFamily="49" charset="-128"/>
              </a:rPr>
              <a:t>〇本戦略は、地方での誘客・地方での消費額増加を目的に、広域連携ＤＭＯごとに観光地域づくりの方向性を定める</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もので、広域連携観光戦略に</a:t>
            </a:r>
            <a:r>
              <a:rPr lang="ja-JP" altLang="en-US" dirty="0">
                <a:latin typeface="BIZ UDゴシック" panose="020B0400000000000000" pitchFamily="49" charset="-128"/>
                <a:ea typeface="BIZ UDゴシック" panose="020B0400000000000000" pitchFamily="49" charset="-128"/>
              </a:rPr>
              <a:t>位置づけられた取組は、観光庁のＤＭＯ総合支援事業（広域連携観光促進事業）等に</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よる支援対象となります。</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〇具体には、観光庁の補助事業である「広域連携観光促進事業」について、本戦略の実施計画（プロジェクト一覧）</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に記載された事業が採択対象（候補）となります。</a:t>
            </a:r>
            <a:endParaRPr lang="en-US" altLang="ja-JP" dirty="0">
              <a:latin typeface="BIZ UDゴシック" panose="020B0400000000000000" pitchFamily="49" charset="-128"/>
              <a:ea typeface="BIZ UDゴシック" panose="020B0400000000000000" pitchFamily="49" charset="-128"/>
            </a:endParaRPr>
          </a:p>
          <a:p>
            <a:pPr>
              <a:spcAft>
                <a:spcPts val="600"/>
              </a:spcAft>
            </a:pP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〇この度、令和９年度に実施を予定している観光関連事業（インバウンド関連事業に限る）のうち、</a:t>
            </a:r>
            <a:r>
              <a:rPr lang="ja-JP" altLang="en-US" dirty="0">
                <a:solidFill>
                  <a:srgbClr val="FF0000"/>
                </a:solidFill>
                <a:latin typeface="BIZ UDゴシック" panose="020B0400000000000000" pitchFamily="49" charset="-128"/>
                <a:ea typeface="BIZ UDゴシック" panose="020B0400000000000000" pitchFamily="49" charset="-128"/>
              </a:rPr>
              <a:t>本戦略に基づく</a:t>
            </a:r>
            <a:endParaRPr lang="en-US" altLang="ja-JP" dirty="0">
              <a:solidFill>
                <a:srgbClr val="FF0000"/>
              </a:solidFill>
              <a:latin typeface="BIZ UDゴシック" panose="020B0400000000000000" pitchFamily="49" charset="-128"/>
              <a:ea typeface="BIZ UDゴシック" panose="020B0400000000000000" pitchFamily="49" charset="-128"/>
            </a:endParaRPr>
          </a:p>
          <a:p>
            <a:pPr>
              <a:spcAft>
                <a:spcPts val="600"/>
              </a:spcAft>
            </a:pPr>
            <a:r>
              <a:rPr lang="ja-JP" altLang="en-US" dirty="0">
                <a:solidFill>
                  <a:srgbClr val="FF0000"/>
                </a:solidFill>
                <a:latin typeface="BIZ UDゴシック" panose="020B0400000000000000" pitchFamily="49" charset="-128"/>
                <a:ea typeface="BIZ UDゴシック" panose="020B0400000000000000" pitchFamily="49" charset="-128"/>
              </a:rPr>
              <a:t>　広域連携観光促進事業の活用を希望する事業について調査</a:t>
            </a:r>
            <a:r>
              <a:rPr lang="ja-JP" altLang="en-US" dirty="0">
                <a:latin typeface="BIZ UDゴシック" panose="020B0400000000000000" pitchFamily="49" charset="-128"/>
                <a:ea typeface="BIZ UDゴシック" panose="020B0400000000000000" pitchFamily="49" charset="-128"/>
              </a:rPr>
              <a:t>を実施しますので、活用を希望する事業がある自治体・</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登録ＤＭＯはご回答ください。</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ご回答いただいた事業について、今後、本戦略事務局（中国運輸局・せとうち観光推進機構）において、実施計画</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へのプロジェクト掲載を検討します。</a:t>
            </a:r>
            <a:endParaRPr lang="en-US" altLang="ja-JP" dirty="0">
              <a:latin typeface="BIZ UDゴシック" panose="020B0400000000000000" pitchFamily="49" charset="-128"/>
              <a:ea typeface="BIZ UDゴシック" panose="020B0400000000000000" pitchFamily="49" charset="-128"/>
            </a:endParaRPr>
          </a:p>
          <a:p>
            <a:pPr>
              <a:spcAft>
                <a:spcPts val="600"/>
              </a:spcAft>
            </a:pP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〇なお、本調査は、広域連携観光促進事業の申請等ではありません。また、調査にご回答いただいた場合であっても、</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実施計画への掲載をお約束するものではありません。</a:t>
            </a:r>
            <a:endParaRPr lang="en-US" altLang="ja-JP" dirty="0">
              <a:latin typeface="BIZ UDゴシック" panose="020B0400000000000000" pitchFamily="49" charset="-128"/>
              <a:ea typeface="BIZ UDゴシック" panose="020B0400000000000000" pitchFamily="49" charset="-128"/>
            </a:endParaRPr>
          </a:p>
        </p:txBody>
      </p:sp>
      <p:sp>
        <p:nvSpPr>
          <p:cNvPr id="9" name="スライド番号プレースホルダー 8">
            <a:extLst>
              <a:ext uri="{FF2B5EF4-FFF2-40B4-BE49-F238E27FC236}">
                <a16:creationId xmlns:a16="http://schemas.microsoft.com/office/drawing/2014/main" id="{B45D92B3-9D97-6F27-62D1-34CDD5523513}"/>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a:t>
            </a:fld>
            <a:endParaRPr lang="ja-JP" altLang="en-US" dirty="0"/>
          </a:p>
        </p:txBody>
      </p:sp>
    </p:spTree>
    <p:extLst>
      <p:ext uri="{BB962C8B-B14F-4D97-AF65-F5344CB8AC3E}">
        <p14:creationId xmlns:p14="http://schemas.microsoft.com/office/powerpoint/2010/main" val="3455319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B10E1-6261-7930-7765-22457528A42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57559FE-09A3-3F5B-707F-AD48C096A28A}"/>
              </a:ext>
            </a:extLst>
          </p:cNvPr>
          <p:cNvSpPr>
            <a:spLocks noGrp="1"/>
          </p:cNvSpPr>
          <p:nvPr>
            <p:ph type="title"/>
          </p:nvPr>
        </p:nvSpPr>
        <p:spPr>
          <a:xfrm>
            <a:off x="-240588" y="73018"/>
            <a:ext cx="6142879"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１　地域案件調査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BAD39D30-3201-82CF-CDC5-2718B22EF82A}"/>
              </a:ext>
            </a:extLst>
          </p:cNvPr>
          <p:cNvSpPr txBox="1"/>
          <p:nvPr/>
        </p:nvSpPr>
        <p:spPr>
          <a:xfrm>
            <a:off x="159513" y="1195593"/>
            <a:ext cx="11872973" cy="1785104"/>
          </a:xfrm>
          <a:prstGeom prst="rect">
            <a:avLst/>
          </a:prstGeom>
          <a:noFill/>
        </p:spPr>
        <p:txBody>
          <a:bodyPr wrap="square" rtlCol="0">
            <a:spAutoFit/>
          </a:bodyPr>
          <a:lstStyle/>
          <a:p>
            <a:pPr>
              <a:spcAft>
                <a:spcPts val="600"/>
              </a:spcAft>
            </a:pPr>
            <a:r>
              <a:rPr kumimoji="1" lang="ja-JP" altLang="en-US" dirty="0">
                <a:latin typeface="BIZ UDゴシック" panose="020B0400000000000000" pitchFamily="49" charset="-128"/>
                <a:ea typeface="BIZ UDゴシック" panose="020B0400000000000000" pitchFamily="49" charset="-128"/>
              </a:rPr>
              <a:t>〇地域案件調査回答票を</a:t>
            </a:r>
            <a:r>
              <a:rPr lang="ja-JP" altLang="en-US" dirty="0">
                <a:latin typeface="BIZ UDゴシック" panose="020B0400000000000000" pitchFamily="49" charset="-128"/>
                <a:ea typeface="BIZ UDゴシック" panose="020B0400000000000000" pitchFamily="49" charset="-128"/>
              </a:rPr>
              <a:t>下記</a:t>
            </a:r>
            <a:r>
              <a:rPr kumimoji="1" lang="ja-JP" altLang="en-US" dirty="0">
                <a:latin typeface="BIZ UDゴシック" panose="020B0400000000000000" pitchFamily="49" charset="-128"/>
                <a:ea typeface="BIZ UDゴシック" panose="020B0400000000000000" pitchFamily="49" charset="-128"/>
              </a:rPr>
              <a:t>メールアドレス宛にご提出ください。</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回答先　：</a:t>
            </a:r>
            <a:r>
              <a:rPr lang="en-US" altLang="ja-JP" dirty="0">
                <a:latin typeface="BIZ UDゴシック" panose="020B0400000000000000" pitchFamily="49" charset="-128"/>
                <a:ea typeface="BIZ UDゴシック" panose="020B0400000000000000" pitchFamily="49" charset="-128"/>
              </a:rPr>
              <a:t>【t-hitotsubashi@setouchitourism.or.jp】【h-tomita@setouchitourism.or.jp】</a:t>
            </a:r>
          </a:p>
          <a:p>
            <a:pPr>
              <a:spcAft>
                <a:spcPts val="600"/>
              </a:spcAft>
            </a:pPr>
            <a:r>
              <a:rPr lang="ja-JP" altLang="en-US" dirty="0">
                <a:latin typeface="BIZ UDゴシック" panose="020B0400000000000000" pitchFamily="49" charset="-128"/>
                <a:ea typeface="BIZ UDゴシック" panose="020B0400000000000000" pitchFamily="49" charset="-128"/>
              </a:rPr>
              <a:t>　　　　　　　</a:t>
            </a:r>
            <a:r>
              <a:rPr lang="en-US" altLang="ja-JP" dirty="0">
                <a:latin typeface="BIZ UDゴシック" panose="020B0400000000000000" pitchFamily="49" charset="-128"/>
                <a:ea typeface="BIZ UDゴシック" panose="020B0400000000000000" pitchFamily="49" charset="-128"/>
              </a:rPr>
              <a:t>【h-yamasaki@setouchitourism.or.jp】</a:t>
            </a:r>
            <a:endParaRPr lang="en-US" altLang="ja-JP" dirty="0">
              <a:latin typeface="BIZ UDPゴシック" panose="020B0400000000000000" pitchFamily="50" charset="-128"/>
              <a:ea typeface="BIZ UDPゴシック" panose="020B0400000000000000" pitchFamily="50"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（担当：せとうち観光推進機構　管理企画グループ　一橋・冨田・山﨑　℡</a:t>
            </a:r>
            <a:r>
              <a:rPr lang="en-US" altLang="ja-JP" dirty="0">
                <a:latin typeface="BIZ UDゴシック" panose="020B0400000000000000" pitchFamily="49" charset="-128"/>
                <a:ea typeface="BIZ UDゴシック" panose="020B0400000000000000" pitchFamily="49" charset="-128"/>
              </a:rPr>
              <a:t>082-836-3217</a:t>
            </a:r>
            <a:r>
              <a:rPr lang="ja-JP" altLang="en-US" dirty="0">
                <a:latin typeface="BIZ UDゴシック" panose="020B0400000000000000" pitchFamily="49" charset="-128"/>
                <a:ea typeface="BIZ UDゴシック" panose="020B0400000000000000" pitchFamily="49" charset="-128"/>
              </a:rPr>
              <a:t>）</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kumimoji="1" lang="ja-JP" altLang="en-US" dirty="0">
                <a:latin typeface="BIZ UDゴシック" panose="020B0400000000000000" pitchFamily="49" charset="-128"/>
                <a:ea typeface="BIZ UDゴシック" panose="020B0400000000000000" pitchFamily="49" charset="-128"/>
              </a:rPr>
              <a:t>　　</a:t>
            </a:r>
            <a:r>
              <a:rPr lang="ja-JP" altLang="en-US" dirty="0">
                <a:latin typeface="BIZ UDゴシック" panose="020B0400000000000000" pitchFamily="49" charset="-128"/>
                <a:ea typeface="BIZ UDゴシック" panose="020B0400000000000000" pitchFamily="49" charset="-128"/>
              </a:rPr>
              <a:t>回答</a:t>
            </a:r>
            <a:r>
              <a:rPr kumimoji="1" lang="ja-JP" altLang="en-US" dirty="0">
                <a:latin typeface="BIZ UDゴシック" panose="020B0400000000000000" pitchFamily="49" charset="-128"/>
                <a:ea typeface="BIZ UDゴシック" panose="020B0400000000000000" pitchFamily="49" charset="-128"/>
              </a:rPr>
              <a:t>期限：令和８年</a:t>
            </a:r>
            <a:r>
              <a:rPr kumimoji="1" lang="en-US" altLang="ja-JP" dirty="0">
                <a:latin typeface="BIZ UDゴシック" panose="020B0400000000000000" pitchFamily="49" charset="-128"/>
                <a:ea typeface="BIZ UDゴシック" panose="020B0400000000000000" pitchFamily="49" charset="-128"/>
              </a:rPr>
              <a:t>10</a:t>
            </a:r>
            <a:r>
              <a:rPr kumimoji="1" lang="ja-JP" altLang="en-US" dirty="0">
                <a:latin typeface="BIZ UDゴシック" panose="020B0400000000000000" pitchFamily="49" charset="-128"/>
                <a:ea typeface="BIZ UDゴシック" panose="020B0400000000000000" pitchFamily="49" charset="-128"/>
              </a:rPr>
              <a:t>月</a:t>
            </a:r>
            <a:r>
              <a:rPr kumimoji="1" lang="en-US" altLang="ja-JP" dirty="0">
                <a:latin typeface="BIZ UDゴシック" panose="020B0400000000000000" pitchFamily="49" charset="-128"/>
                <a:ea typeface="BIZ UDゴシック" panose="020B0400000000000000" pitchFamily="49" charset="-128"/>
              </a:rPr>
              <a:t>30</a:t>
            </a:r>
            <a:r>
              <a:rPr kumimoji="1" lang="ja-JP" altLang="en-US" dirty="0">
                <a:latin typeface="BIZ UDゴシック" panose="020B0400000000000000" pitchFamily="49" charset="-128"/>
                <a:ea typeface="BIZ UDゴシック" panose="020B0400000000000000" pitchFamily="49" charset="-128"/>
              </a:rPr>
              <a:t>日（金）</a:t>
            </a:r>
            <a:endParaRPr kumimoji="1" lang="en-US" altLang="ja-JP" dirty="0">
              <a:latin typeface="BIZ UDゴシック" panose="020B0400000000000000" pitchFamily="49" charset="-128"/>
              <a:ea typeface="BIZ UDゴシック" panose="020B0400000000000000" pitchFamily="49" charset="-128"/>
            </a:endParaRPr>
          </a:p>
        </p:txBody>
      </p:sp>
      <p:sp>
        <p:nvSpPr>
          <p:cNvPr id="9" name="スライド番号プレースホルダー 8">
            <a:extLst>
              <a:ext uri="{FF2B5EF4-FFF2-40B4-BE49-F238E27FC236}">
                <a16:creationId xmlns:a16="http://schemas.microsoft.com/office/drawing/2014/main" id="{BF970B20-D73B-8B10-D50F-8A56ED99A74C}"/>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2</a:t>
            </a:fld>
            <a:endParaRPr lang="ja-JP" altLang="en-US" dirty="0"/>
          </a:p>
        </p:txBody>
      </p:sp>
      <p:sp>
        <p:nvSpPr>
          <p:cNvPr id="4" name="テキスト ボックス 3">
            <a:extLst>
              <a:ext uri="{FF2B5EF4-FFF2-40B4-BE49-F238E27FC236}">
                <a16:creationId xmlns:a16="http://schemas.microsoft.com/office/drawing/2014/main" id="{20239319-C24F-4BEA-D979-7895A39D5E2D}"/>
              </a:ext>
            </a:extLst>
          </p:cNvPr>
          <p:cNvSpPr txBox="1"/>
          <p:nvPr/>
        </p:nvSpPr>
        <p:spPr>
          <a:xfrm>
            <a:off x="159513" y="807583"/>
            <a:ext cx="3978071" cy="369332"/>
          </a:xfrm>
          <a:prstGeom prst="rect">
            <a:avLst/>
          </a:prstGeom>
          <a:solidFill>
            <a:schemeClr val="accent5"/>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b="1" dirty="0">
                <a:latin typeface="BIZ UDゴシック" panose="020B0400000000000000" pitchFamily="49" charset="-128"/>
                <a:ea typeface="BIZ UDゴシック" panose="020B0400000000000000" pitchFamily="49" charset="-128"/>
              </a:rPr>
              <a:t>回答方法</a:t>
            </a:r>
            <a:endParaRPr kumimoji="1" lang="ja-JP" altLang="en-US" b="1" dirty="0">
              <a:latin typeface="BIZ UDゴシック" panose="020B0400000000000000" pitchFamily="49" charset="-128"/>
              <a:ea typeface="BIZ UDゴシック" panose="020B0400000000000000" pitchFamily="49" charset="-128"/>
            </a:endParaRPr>
          </a:p>
        </p:txBody>
      </p:sp>
      <p:sp>
        <p:nvSpPr>
          <p:cNvPr id="6" name="テキスト ボックス 5">
            <a:extLst>
              <a:ext uri="{FF2B5EF4-FFF2-40B4-BE49-F238E27FC236}">
                <a16:creationId xmlns:a16="http://schemas.microsoft.com/office/drawing/2014/main" id="{CB53D4F5-3CDB-0378-5008-831744626527}"/>
              </a:ext>
            </a:extLst>
          </p:cNvPr>
          <p:cNvSpPr txBox="1"/>
          <p:nvPr/>
        </p:nvSpPr>
        <p:spPr>
          <a:xfrm>
            <a:off x="159513" y="2965644"/>
            <a:ext cx="3978071" cy="369332"/>
          </a:xfrm>
          <a:prstGeom prst="rect">
            <a:avLst/>
          </a:prstGeom>
          <a:solidFill>
            <a:schemeClr val="accent5"/>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kumimoji="1" lang="ja-JP" altLang="en-US" b="1" dirty="0">
                <a:latin typeface="BIZ UDゴシック" panose="020B0400000000000000" pitchFamily="49" charset="-128"/>
                <a:ea typeface="BIZ UDゴシック" panose="020B0400000000000000" pitchFamily="49" charset="-128"/>
              </a:rPr>
              <a:t>スケジュール</a:t>
            </a:r>
          </a:p>
        </p:txBody>
      </p:sp>
      <p:sp>
        <p:nvSpPr>
          <p:cNvPr id="13" name="テキスト ボックス 12">
            <a:extLst>
              <a:ext uri="{FF2B5EF4-FFF2-40B4-BE49-F238E27FC236}">
                <a16:creationId xmlns:a16="http://schemas.microsoft.com/office/drawing/2014/main" id="{2560E369-3560-B48D-1E03-C63559698D62}"/>
              </a:ext>
            </a:extLst>
          </p:cNvPr>
          <p:cNvSpPr txBox="1"/>
          <p:nvPr/>
        </p:nvSpPr>
        <p:spPr>
          <a:xfrm>
            <a:off x="319026" y="3429000"/>
            <a:ext cx="11713459" cy="3200876"/>
          </a:xfrm>
          <a:prstGeom prst="rect">
            <a:avLst/>
          </a:prstGeom>
          <a:noFill/>
        </p:spPr>
        <p:txBody>
          <a:bodyPr wrap="square" rtlCol="0">
            <a:spAutoFit/>
          </a:bodyPr>
          <a:lstStyle/>
          <a:p>
            <a:pPr>
              <a:spcAft>
                <a:spcPts val="600"/>
              </a:spcAft>
            </a:pPr>
            <a:r>
              <a:rPr kumimoji="1" lang="en-US" altLang="ja-JP" dirty="0">
                <a:latin typeface="BIZ UDゴシック" panose="020B0400000000000000" pitchFamily="49" charset="-128"/>
                <a:ea typeface="BIZ UDゴシック" panose="020B0400000000000000" pitchFamily="49" charset="-128"/>
              </a:rPr>
              <a:t>10</a:t>
            </a:r>
            <a:r>
              <a:rPr kumimoji="1" lang="ja-JP" altLang="en-US" dirty="0">
                <a:latin typeface="BIZ UDゴシック" panose="020B0400000000000000" pitchFamily="49" charset="-128"/>
                <a:ea typeface="BIZ UDゴシック" panose="020B0400000000000000" pitchFamily="49" charset="-128"/>
              </a:rPr>
              <a:t>月９</a:t>
            </a:r>
            <a:r>
              <a:rPr lang="ja-JP" altLang="en-US" dirty="0">
                <a:latin typeface="BIZ UDゴシック" panose="020B0400000000000000" pitchFamily="49" charset="-128"/>
                <a:ea typeface="BIZ UDゴシック" panose="020B0400000000000000" pitchFamily="49" charset="-128"/>
              </a:rPr>
              <a:t>日（金）　地域案件調査（対象：自治体・登録ＤＭＯ）ご案内</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kumimoji="1" lang="en-US" altLang="ja-JP" dirty="0">
                <a:latin typeface="BIZ UDゴシック" panose="020B0400000000000000" pitchFamily="49" charset="-128"/>
                <a:ea typeface="BIZ UDゴシック" panose="020B0400000000000000" pitchFamily="49" charset="-128"/>
              </a:rPr>
              <a:t>10</a:t>
            </a:r>
            <a:r>
              <a:rPr kumimoji="1" lang="ja-JP" altLang="en-US" dirty="0">
                <a:latin typeface="BIZ UDゴシック" panose="020B0400000000000000" pitchFamily="49" charset="-128"/>
                <a:ea typeface="BIZ UDゴシック" panose="020B0400000000000000" pitchFamily="49" charset="-128"/>
              </a:rPr>
              <a:t>月</a:t>
            </a:r>
            <a:r>
              <a:rPr kumimoji="1" lang="en-US" altLang="ja-JP" dirty="0">
                <a:latin typeface="BIZ UDゴシック" panose="020B0400000000000000" pitchFamily="49" charset="-128"/>
                <a:ea typeface="BIZ UDゴシック" panose="020B0400000000000000" pitchFamily="49" charset="-128"/>
              </a:rPr>
              <a:t>16</a:t>
            </a:r>
            <a:r>
              <a:rPr kumimoji="1" lang="ja-JP" altLang="en-US" dirty="0">
                <a:latin typeface="BIZ UDゴシック" panose="020B0400000000000000" pitchFamily="49" charset="-128"/>
                <a:ea typeface="BIZ UDゴシック" panose="020B0400000000000000" pitchFamily="49" charset="-128"/>
              </a:rPr>
              <a:t>日（金）　本調査に関するＷＥＢ説明会</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en-US" altLang="ja-JP" dirty="0">
                <a:latin typeface="BIZ UDゴシック" panose="020B0400000000000000" pitchFamily="49" charset="-128"/>
                <a:ea typeface="BIZ UDゴシック" panose="020B0400000000000000" pitchFamily="49" charset="-128"/>
              </a:rPr>
              <a:t>10</a:t>
            </a:r>
            <a:r>
              <a:rPr lang="ja-JP" altLang="en-US" dirty="0">
                <a:latin typeface="BIZ UDゴシック" panose="020B0400000000000000" pitchFamily="49" charset="-128"/>
                <a:ea typeface="BIZ UDゴシック" panose="020B0400000000000000" pitchFamily="49" charset="-128"/>
              </a:rPr>
              <a:t>月</a:t>
            </a:r>
            <a:r>
              <a:rPr lang="en-US" altLang="ja-JP" dirty="0">
                <a:latin typeface="BIZ UDゴシック" panose="020B0400000000000000" pitchFamily="49" charset="-128"/>
                <a:ea typeface="BIZ UDゴシック" panose="020B0400000000000000" pitchFamily="49" charset="-128"/>
              </a:rPr>
              <a:t>29</a:t>
            </a:r>
            <a:r>
              <a:rPr lang="ja-JP" altLang="en-US" dirty="0">
                <a:latin typeface="BIZ UDゴシック" panose="020B0400000000000000" pitchFamily="49" charset="-128"/>
                <a:ea typeface="BIZ UDゴシック" panose="020B0400000000000000" pitchFamily="49" charset="-128"/>
              </a:rPr>
              <a:t>日（木）　第２回せとうちエリア広域連携観光戦略会議</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en-US" altLang="ja-JP" dirty="0">
                <a:latin typeface="BIZ UDゴシック" panose="020B0400000000000000" pitchFamily="49" charset="-128"/>
                <a:ea typeface="BIZ UDゴシック" panose="020B0400000000000000" pitchFamily="49" charset="-128"/>
              </a:rPr>
              <a:t>10</a:t>
            </a:r>
            <a:r>
              <a:rPr lang="ja-JP" altLang="en-US" dirty="0">
                <a:latin typeface="BIZ UDゴシック" panose="020B0400000000000000" pitchFamily="49" charset="-128"/>
                <a:ea typeface="BIZ UDゴシック" panose="020B0400000000000000" pitchFamily="49" charset="-128"/>
              </a:rPr>
              <a:t>月</a:t>
            </a:r>
            <a:r>
              <a:rPr lang="en-US" altLang="ja-JP" dirty="0">
                <a:latin typeface="BIZ UDゴシック" panose="020B0400000000000000" pitchFamily="49" charset="-128"/>
                <a:ea typeface="BIZ UDゴシック" panose="020B0400000000000000" pitchFamily="49" charset="-128"/>
              </a:rPr>
              <a:t>30</a:t>
            </a:r>
            <a:r>
              <a:rPr lang="ja-JP" altLang="en-US" dirty="0">
                <a:latin typeface="BIZ UDゴシック" panose="020B0400000000000000" pitchFamily="49" charset="-128"/>
                <a:ea typeface="BIZ UDゴシック" panose="020B0400000000000000" pitchFamily="49" charset="-128"/>
              </a:rPr>
              <a:t>日（金）　本調査ご回答期限</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en-US" altLang="ja-JP" dirty="0">
                <a:latin typeface="BIZ UDゴシック" panose="020B0400000000000000" pitchFamily="49" charset="-128"/>
                <a:ea typeface="BIZ UDゴシック" panose="020B0400000000000000" pitchFamily="49" charset="-128"/>
              </a:rPr>
              <a:t>11</a:t>
            </a:r>
            <a:r>
              <a:rPr lang="ja-JP" altLang="en-US" dirty="0">
                <a:latin typeface="BIZ UDゴシック" panose="020B0400000000000000" pitchFamily="49" charset="-128"/>
                <a:ea typeface="BIZ UDゴシック" panose="020B0400000000000000" pitchFamily="49" charset="-128"/>
              </a:rPr>
              <a:t>月～</a:t>
            </a:r>
            <a:r>
              <a:rPr lang="en-US" altLang="ja-JP" dirty="0">
                <a:latin typeface="BIZ UDゴシック" panose="020B0400000000000000" pitchFamily="49" charset="-128"/>
                <a:ea typeface="BIZ UDゴシック" panose="020B0400000000000000" pitchFamily="49" charset="-128"/>
              </a:rPr>
              <a:t>12</a:t>
            </a:r>
            <a:r>
              <a:rPr lang="ja-JP" altLang="en-US" dirty="0">
                <a:latin typeface="BIZ UDゴシック" panose="020B0400000000000000" pitchFamily="49" charset="-128"/>
                <a:ea typeface="BIZ UDゴシック" panose="020B0400000000000000" pitchFamily="49" charset="-128"/>
              </a:rPr>
              <a:t>月　　　戦略会議事務局（中国運輸局・せとうち観光推進機構）と回答者との調整</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lang="en-US" altLang="ja-JP" dirty="0">
                <a:latin typeface="BIZ UDゴシック" panose="020B0400000000000000" pitchFamily="49" charset="-128"/>
                <a:ea typeface="BIZ UDゴシック" panose="020B0400000000000000" pitchFamily="49" charset="-128"/>
              </a:rPr>
              <a:t>※</a:t>
            </a:r>
            <a:r>
              <a:rPr lang="ja-JP" altLang="en-US" u="sng" dirty="0">
                <a:solidFill>
                  <a:srgbClr val="FF0000"/>
                </a:solidFill>
                <a:latin typeface="BIZ UDゴシック" panose="020B0400000000000000" pitchFamily="49" charset="-128"/>
                <a:ea typeface="BIZ UDゴシック" panose="020B0400000000000000" pitchFamily="49" charset="-128"/>
              </a:rPr>
              <a:t>実施計画に掲載する事業は、プロジェクト概要、個別事業計画を提出いただきます。</a:t>
            </a:r>
            <a:endParaRPr lang="en-US" altLang="ja-JP" u="sng" dirty="0">
              <a:solidFill>
                <a:srgbClr val="FF0000"/>
              </a:solidFill>
              <a:latin typeface="BIZ UDゴシック" panose="020B0400000000000000" pitchFamily="49" charset="-128"/>
              <a:ea typeface="BIZ UDゴシック" panose="020B0400000000000000" pitchFamily="49" charset="-128"/>
            </a:endParaRPr>
          </a:p>
          <a:p>
            <a:pPr>
              <a:spcAft>
                <a:spcPts val="600"/>
              </a:spcAft>
            </a:pPr>
            <a:r>
              <a:rPr kumimoji="1" lang="en-US" altLang="ja-JP" dirty="0">
                <a:latin typeface="BIZ UDゴシック" panose="020B0400000000000000" pitchFamily="49" charset="-128"/>
                <a:ea typeface="BIZ UDゴシック" panose="020B0400000000000000" pitchFamily="49" charset="-128"/>
              </a:rPr>
              <a:t>12</a:t>
            </a:r>
            <a:r>
              <a:rPr kumimoji="1" lang="ja-JP" altLang="en-US" dirty="0">
                <a:latin typeface="BIZ UDゴシック" panose="020B0400000000000000" pitchFamily="49" charset="-128"/>
                <a:ea typeface="BIZ UDゴシック" panose="020B0400000000000000" pitchFamily="49" charset="-128"/>
              </a:rPr>
              <a:t>月９日（水）　第３回せとうちエリア広域連携観光戦略会議</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en-US" altLang="ja-JP" dirty="0">
                <a:latin typeface="BIZ UDゴシック" panose="020B0400000000000000" pitchFamily="49" charset="-128"/>
                <a:ea typeface="BIZ UDゴシック" panose="020B0400000000000000" pitchFamily="49" charset="-128"/>
              </a:rPr>
              <a:t>12</a:t>
            </a:r>
            <a:r>
              <a:rPr lang="ja-JP" altLang="en-US" dirty="0">
                <a:latin typeface="BIZ UDゴシック" panose="020B0400000000000000" pitchFamily="49" charset="-128"/>
                <a:ea typeface="BIZ UDゴシック" panose="020B0400000000000000" pitchFamily="49" charset="-128"/>
              </a:rPr>
              <a:t>月末　　　　　せとうちエリア広域連携観光戦略</a:t>
            </a:r>
            <a:r>
              <a:rPr lang="en-US" altLang="ja-JP" dirty="0">
                <a:latin typeface="BIZ UDゴシック" panose="020B0400000000000000" pitchFamily="49" charset="-128"/>
                <a:ea typeface="BIZ UDゴシック" panose="020B0400000000000000" pitchFamily="49" charset="-128"/>
              </a:rPr>
              <a:t>【</a:t>
            </a:r>
            <a:r>
              <a:rPr lang="ja-JP" altLang="en-US" dirty="0">
                <a:latin typeface="BIZ UDゴシック" panose="020B0400000000000000" pitchFamily="49" charset="-128"/>
                <a:ea typeface="BIZ UDゴシック" panose="020B0400000000000000" pitchFamily="49" charset="-128"/>
              </a:rPr>
              <a:t>正式版</a:t>
            </a:r>
            <a:r>
              <a:rPr lang="en-US" altLang="ja-JP" dirty="0">
                <a:latin typeface="BIZ UDゴシック" panose="020B0400000000000000" pitchFamily="49" charset="-128"/>
                <a:ea typeface="BIZ UDゴシック" panose="020B0400000000000000" pitchFamily="49" charset="-128"/>
              </a:rPr>
              <a:t>】</a:t>
            </a:r>
            <a:r>
              <a:rPr lang="ja-JP" altLang="en-US" dirty="0">
                <a:latin typeface="BIZ UDゴシック" panose="020B0400000000000000" pitchFamily="49" charset="-128"/>
                <a:ea typeface="BIZ UDゴシック" panose="020B0400000000000000" pitchFamily="49" charset="-128"/>
              </a:rPr>
              <a:t>の策定</a:t>
            </a:r>
            <a:endParaRPr lang="en-US" altLang="ja-JP" dirty="0">
              <a:latin typeface="BIZ UDゴシック" panose="020B0400000000000000" pitchFamily="49" charset="-128"/>
              <a:ea typeface="BIZ UDゴシック" panose="020B0400000000000000" pitchFamily="49" charset="-128"/>
            </a:endParaRPr>
          </a:p>
          <a:p>
            <a:pPr>
              <a:spcAft>
                <a:spcPts val="600"/>
              </a:spcAft>
            </a:pPr>
            <a:r>
              <a:rPr kumimoji="1" lang="ja-JP" altLang="en-US" dirty="0">
                <a:latin typeface="BIZ UDゴシック" panose="020B0400000000000000" pitchFamily="49" charset="-128"/>
                <a:ea typeface="BIZ UDゴシック" panose="020B0400000000000000" pitchFamily="49" charset="-128"/>
              </a:rPr>
              <a:t>　　　　　　　　実施計画（プロジェクト）策定</a:t>
            </a:r>
            <a:endParaRPr kumimoji="1" lang="en-US" altLang="ja-JP"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3171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7BC55-BF0B-52C0-617D-CA6DA6363A5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9154B5D-51E6-3579-6355-EE52B7403F09}"/>
              </a:ext>
            </a:extLst>
          </p:cNvPr>
          <p:cNvSpPr>
            <a:spLocks noGrp="1"/>
          </p:cNvSpPr>
          <p:nvPr>
            <p:ph type="title"/>
          </p:nvPr>
        </p:nvSpPr>
        <p:spPr>
          <a:xfrm>
            <a:off x="-240588" y="73018"/>
            <a:ext cx="6142879"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a:t>
            </a:r>
            <a:r>
              <a:rPr kumimoji="1" lang="ja-JP" altLang="en-US" sz="2000" dirty="0">
                <a:latin typeface="メイリオ" panose="020B0604030504040204" pitchFamily="50" charset="-128"/>
                <a:ea typeface="メイリオ" panose="020B0604030504040204" pitchFamily="50" charset="-128"/>
              </a:rPr>
              <a:t>　広域連携観光促進事業概要</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F9CB6F1D-0A2E-9BD9-23FF-EBC3DE7C5E60}"/>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3</a:t>
            </a:fld>
            <a:endParaRPr lang="ja-JP" altLang="en-US" dirty="0"/>
          </a:p>
        </p:txBody>
      </p:sp>
      <p:pic>
        <p:nvPicPr>
          <p:cNvPr id="4" name="図 3">
            <a:extLst>
              <a:ext uri="{FF2B5EF4-FFF2-40B4-BE49-F238E27FC236}">
                <a16:creationId xmlns:a16="http://schemas.microsoft.com/office/drawing/2014/main" id="{5246ECD4-9DF4-A249-3C48-F23F90C78F6D}"/>
              </a:ext>
            </a:extLst>
          </p:cNvPr>
          <p:cNvPicPr>
            <a:picLocks noChangeAspect="1"/>
          </p:cNvPicPr>
          <p:nvPr/>
        </p:nvPicPr>
        <p:blipFill>
          <a:blip r:embed="rId2"/>
          <a:srcRect l="32834" t="25317" r="15916" b="5794"/>
          <a:stretch>
            <a:fillRect/>
          </a:stretch>
        </p:blipFill>
        <p:spPr>
          <a:xfrm>
            <a:off x="1310639" y="691403"/>
            <a:ext cx="9177529" cy="6063940"/>
          </a:xfrm>
          <a:prstGeom prst="rect">
            <a:avLst/>
          </a:prstGeom>
        </p:spPr>
      </p:pic>
    </p:spTree>
    <p:extLst>
      <p:ext uri="{BB962C8B-B14F-4D97-AF65-F5344CB8AC3E}">
        <p14:creationId xmlns:p14="http://schemas.microsoft.com/office/powerpoint/2010/main" val="1074588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CF2E-8508-CBF0-BE35-DAAA6AF1073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1CF4CE5-B5A4-D529-9F57-93D650BD99A2}"/>
              </a:ext>
            </a:extLst>
          </p:cNvPr>
          <p:cNvSpPr>
            <a:spLocks noGrp="1"/>
          </p:cNvSpPr>
          <p:nvPr>
            <p:ph type="title"/>
          </p:nvPr>
        </p:nvSpPr>
        <p:spPr>
          <a:xfrm>
            <a:off x="-240588" y="73018"/>
            <a:ext cx="6142879"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a:t>
            </a:r>
            <a:r>
              <a:rPr kumimoji="1" lang="ja-JP" altLang="en-US" sz="2000" dirty="0">
                <a:latin typeface="メイリオ" panose="020B0604030504040204" pitchFamily="50" charset="-128"/>
                <a:ea typeface="メイリオ" panose="020B0604030504040204" pitchFamily="50" charset="-128"/>
              </a:rPr>
              <a:t>　広域連携観光促進事業</a:t>
            </a:r>
            <a:r>
              <a:rPr lang="ja-JP" altLang="en-US" sz="2000" dirty="0">
                <a:latin typeface="メイリオ" panose="020B0604030504040204" pitchFamily="50" charset="-128"/>
                <a:ea typeface="メイリオ" panose="020B0604030504040204" pitchFamily="50" charset="-128"/>
              </a:rPr>
              <a:t>概要</a:t>
            </a:r>
            <a:r>
              <a:rPr kumimoji="1" lang="ja-JP" altLang="en-US" sz="2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2A55DC21-35AD-20E2-B0F9-5436E12D07CB}"/>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4</a:t>
            </a:fld>
            <a:endParaRPr lang="ja-JP" altLang="en-US" dirty="0"/>
          </a:p>
        </p:txBody>
      </p:sp>
      <p:pic>
        <p:nvPicPr>
          <p:cNvPr id="4" name="図 3">
            <a:extLst>
              <a:ext uri="{FF2B5EF4-FFF2-40B4-BE49-F238E27FC236}">
                <a16:creationId xmlns:a16="http://schemas.microsoft.com/office/drawing/2014/main" id="{63ED5948-2C32-40F9-D453-8F4AE5F57871}"/>
              </a:ext>
            </a:extLst>
          </p:cNvPr>
          <p:cNvPicPr>
            <a:picLocks noChangeAspect="1"/>
          </p:cNvPicPr>
          <p:nvPr/>
        </p:nvPicPr>
        <p:blipFill>
          <a:blip r:embed="rId2"/>
          <a:srcRect l="32754" t="24397" r="17065" b="8779"/>
          <a:stretch>
            <a:fillRect/>
          </a:stretch>
        </p:blipFill>
        <p:spPr>
          <a:xfrm>
            <a:off x="1201502" y="691403"/>
            <a:ext cx="9788996" cy="6039401"/>
          </a:xfrm>
          <a:prstGeom prst="rect">
            <a:avLst/>
          </a:prstGeom>
        </p:spPr>
      </p:pic>
    </p:spTree>
    <p:extLst>
      <p:ext uri="{BB962C8B-B14F-4D97-AF65-F5344CB8AC3E}">
        <p14:creationId xmlns:p14="http://schemas.microsoft.com/office/powerpoint/2010/main" val="2975691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C8D5C-316D-BBE4-0FBA-8B0960C9151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84E3A21-D674-3D27-6BC9-40F2CD63AFA6}"/>
              </a:ext>
            </a:extLst>
          </p:cNvPr>
          <p:cNvSpPr>
            <a:spLocks noGrp="1"/>
          </p:cNvSpPr>
          <p:nvPr>
            <p:ph type="title"/>
          </p:nvPr>
        </p:nvSpPr>
        <p:spPr>
          <a:xfrm>
            <a:off x="-240588" y="73018"/>
            <a:ext cx="932362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a:t>
            </a:r>
            <a:r>
              <a:rPr kumimoji="1" lang="ja-JP" altLang="en-US" sz="2000" dirty="0">
                <a:latin typeface="メイリオ" panose="020B0604030504040204" pitchFamily="50" charset="-128"/>
                <a:ea typeface="メイリオ" panose="020B0604030504040204" pitchFamily="50" charset="-128"/>
              </a:rPr>
              <a:t>　広域連携観光促進事業</a:t>
            </a:r>
          </a:p>
        </p:txBody>
      </p:sp>
      <p:sp>
        <p:nvSpPr>
          <p:cNvPr id="9" name="スライド番号プレースホルダー 8">
            <a:extLst>
              <a:ext uri="{FF2B5EF4-FFF2-40B4-BE49-F238E27FC236}">
                <a16:creationId xmlns:a16="http://schemas.microsoft.com/office/drawing/2014/main" id="{EA8629E7-C60A-9072-3CF5-3F3023D60AA7}"/>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5</a:t>
            </a:fld>
            <a:endParaRPr lang="ja-JP" altLang="en-US" dirty="0"/>
          </a:p>
        </p:txBody>
      </p:sp>
      <p:sp>
        <p:nvSpPr>
          <p:cNvPr id="8" name="テキスト ボックス 7">
            <a:extLst>
              <a:ext uri="{FF2B5EF4-FFF2-40B4-BE49-F238E27FC236}">
                <a16:creationId xmlns:a16="http://schemas.microsoft.com/office/drawing/2014/main" id="{E828349D-DC18-8AAC-3845-0117F1C1DD94}"/>
              </a:ext>
            </a:extLst>
          </p:cNvPr>
          <p:cNvSpPr txBox="1"/>
          <p:nvPr/>
        </p:nvSpPr>
        <p:spPr>
          <a:xfrm>
            <a:off x="5537200" y="782320"/>
            <a:ext cx="6736080"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kumimoji="1" lang="ja-JP" altLang="en-US" sz="1600" dirty="0">
              <a:solidFill>
                <a:srgbClr val="FF0000"/>
              </a:solidFill>
              <a:latin typeface="BIZ UDゴシック" panose="020B0400000000000000" pitchFamily="49" charset="-128"/>
              <a:ea typeface="BIZ UDゴシック" panose="020B0400000000000000" pitchFamily="49" charset="-128"/>
            </a:endParaRPr>
          </a:p>
        </p:txBody>
      </p:sp>
      <p:graphicFrame>
        <p:nvGraphicFramePr>
          <p:cNvPr id="3" name="表 2">
            <a:extLst>
              <a:ext uri="{FF2B5EF4-FFF2-40B4-BE49-F238E27FC236}">
                <a16:creationId xmlns:a16="http://schemas.microsoft.com/office/drawing/2014/main" id="{A54FE83E-D5EF-376C-4DDF-49985EBD4EF0}"/>
              </a:ext>
            </a:extLst>
          </p:cNvPr>
          <p:cNvGraphicFramePr>
            <a:graphicFrameLocks noGrp="1"/>
          </p:cNvGraphicFramePr>
          <p:nvPr>
            <p:extLst>
              <p:ext uri="{D42A27DB-BD31-4B8C-83A1-F6EECF244321}">
                <p14:modId xmlns:p14="http://schemas.microsoft.com/office/powerpoint/2010/main" val="1362987402"/>
              </p:ext>
            </p:extLst>
          </p:nvPr>
        </p:nvGraphicFramePr>
        <p:xfrm>
          <a:off x="243840" y="1252431"/>
          <a:ext cx="6156960" cy="5064760"/>
        </p:xfrm>
        <a:graphic>
          <a:graphicData uri="http://schemas.openxmlformats.org/drawingml/2006/table">
            <a:tbl>
              <a:tblPr firstRow="1" bandRow="1">
                <a:tableStyleId>{5940675A-B579-460E-94D1-54222C63F5DA}</a:tableStyleId>
              </a:tblPr>
              <a:tblGrid>
                <a:gridCol w="1828023">
                  <a:extLst>
                    <a:ext uri="{9D8B030D-6E8A-4147-A177-3AD203B41FA5}">
                      <a16:colId xmlns:a16="http://schemas.microsoft.com/office/drawing/2014/main" val="2942784864"/>
                    </a:ext>
                  </a:extLst>
                </a:gridCol>
                <a:gridCol w="4328937">
                  <a:extLst>
                    <a:ext uri="{9D8B030D-6E8A-4147-A177-3AD203B41FA5}">
                      <a16:colId xmlns:a16="http://schemas.microsoft.com/office/drawing/2014/main" val="3653756095"/>
                    </a:ext>
                  </a:extLst>
                </a:gridCol>
              </a:tblGrid>
              <a:tr h="370840">
                <a:tc>
                  <a:txBody>
                    <a:bodyPr/>
                    <a:lstStyle/>
                    <a:p>
                      <a:pPr algn="ctr"/>
                      <a:r>
                        <a:rPr kumimoji="1" lang="ja-JP" altLang="en-US" sz="1400" b="1" dirty="0"/>
                        <a:t>用　語</a:t>
                      </a:r>
                    </a:p>
                  </a:txBody>
                  <a:tcPr/>
                </a:tc>
                <a:tc>
                  <a:txBody>
                    <a:bodyPr/>
                    <a:lstStyle/>
                    <a:p>
                      <a:pPr algn="ctr"/>
                      <a:r>
                        <a:rPr kumimoji="1" lang="ja-JP" altLang="en-US" sz="1400" b="1" dirty="0"/>
                        <a:t>用語の説明</a:t>
                      </a:r>
                    </a:p>
                  </a:txBody>
                  <a:tcPr/>
                </a:tc>
                <a:extLst>
                  <a:ext uri="{0D108BD9-81ED-4DB2-BD59-A6C34878D82A}">
                    <a16:rowId xmlns:a16="http://schemas.microsoft.com/office/drawing/2014/main" val="3275564528"/>
                  </a:ext>
                </a:extLst>
              </a:tr>
              <a:tr h="370840">
                <a:tc>
                  <a:txBody>
                    <a:bodyPr/>
                    <a:lstStyle/>
                    <a:p>
                      <a:pPr algn="ctr"/>
                      <a:r>
                        <a:rPr kumimoji="1" lang="ja-JP" altLang="en-US" sz="1400" b="1" dirty="0"/>
                        <a:t>広域連携観光戦略</a:t>
                      </a:r>
                    </a:p>
                  </a:txBody>
                  <a:tcPr anchor="ctr"/>
                </a:tc>
                <a:tc>
                  <a:txBody>
                    <a:bodyPr/>
                    <a:lstStyle/>
                    <a:p>
                      <a:r>
                        <a:rPr kumimoji="1" lang="ja-JP" altLang="en-US" sz="1400" dirty="0"/>
                        <a:t>実施プロジェクトの選定に必要となる各地域における取組の方向性を定めた戦略</a:t>
                      </a:r>
                    </a:p>
                  </a:txBody>
                  <a:tcPr/>
                </a:tc>
                <a:extLst>
                  <a:ext uri="{0D108BD9-81ED-4DB2-BD59-A6C34878D82A}">
                    <a16:rowId xmlns:a16="http://schemas.microsoft.com/office/drawing/2014/main" val="334079807"/>
                  </a:ext>
                </a:extLst>
              </a:tr>
              <a:tr h="370840">
                <a:tc>
                  <a:txBody>
                    <a:bodyPr/>
                    <a:lstStyle/>
                    <a:p>
                      <a:pPr algn="ctr"/>
                      <a:r>
                        <a:rPr kumimoji="1" lang="ja-JP" altLang="en-US" sz="1400" b="1" dirty="0"/>
                        <a:t>実施計画</a:t>
                      </a:r>
                    </a:p>
                  </a:txBody>
                  <a:tcPr anchor="ctr"/>
                </a:tc>
                <a:tc>
                  <a:txBody>
                    <a:bodyPr/>
                    <a:lstStyle/>
                    <a:p>
                      <a:r>
                        <a:rPr kumimoji="1" lang="ja-JP" altLang="en-US" sz="1400" dirty="0"/>
                        <a:t>広域連携</a:t>
                      </a:r>
                      <a:r>
                        <a:rPr kumimoji="1" lang="en-US" altLang="ja-JP" sz="1400" dirty="0"/>
                        <a:t>DMO</a:t>
                      </a:r>
                      <a:r>
                        <a:rPr kumimoji="1" lang="ja-JP" altLang="en-US" sz="1400" dirty="0"/>
                        <a:t>が“司令塔”として策定した“広域連携観光戦略”に位置づけられた施策の一覧</a:t>
                      </a:r>
                    </a:p>
                  </a:txBody>
                  <a:tcPr/>
                </a:tc>
                <a:extLst>
                  <a:ext uri="{0D108BD9-81ED-4DB2-BD59-A6C34878D82A}">
                    <a16:rowId xmlns:a16="http://schemas.microsoft.com/office/drawing/2014/main" val="1462308149"/>
                  </a:ext>
                </a:extLst>
              </a:tr>
              <a:tr h="370840">
                <a:tc>
                  <a:txBody>
                    <a:bodyPr/>
                    <a:lstStyle/>
                    <a:p>
                      <a:pPr algn="ctr"/>
                      <a:r>
                        <a:rPr kumimoji="1" lang="ja-JP" altLang="en-US" sz="1400" b="1" dirty="0"/>
                        <a:t>プロジェクト</a:t>
                      </a:r>
                    </a:p>
                  </a:txBody>
                  <a:tcPr anchor="ctr"/>
                </a:tc>
                <a:tc>
                  <a:txBody>
                    <a:bodyPr/>
                    <a:lstStyle/>
                    <a:p>
                      <a:r>
                        <a:rPr kumimoji="1" lang="ja-JP" altLang="en-US" sz="1400" dirty="0"/>
                        <a:t>実施主体が策定する個別事業計画を束ね、事業全体の目的や概要、スケジュール、目指す姿等を取り纏めた計画</a:t>
                      </a:r>
                    </a:p>
                  </a:txBody>
                  <a:tcPr/>
                </a:tc>
                <a:extLst>
                  <a:ext uri="{0D108BD9-81ED-4DB2-BD59-A6C34878D82A}">
                    <a16:rowId xmlns:a16="http://schemas.microsoft.com/office/drawing/2014/main" val="3966699797"/>
                  </a:ext>
                </a:extLst>
              </a:tr>
              <a:tr h="370840">
                <a:tc>
                  <a:txBody>
                    <a:bodyPr/>
                    <a:lstStyle/>
                    <a:p>
                      <a:pPr algn="ctr"/>
                      <a:r>
                        <a:rPr lang="zh-TW" altLang="en-US" sz="1400" b="1" i="0" u="none" strike="noStrike" baseline="0" dirty="0">
                          <a:solidFill>
                            <a:srgbClr val="000000"/>
                          </a:solidFill>
                          <a:latin typeface="BIZ UDゴシック" panose="020B0400000000000000" pitchFamily="49" charset="-128"/>
                          <a:ea typeface="BIZ UDゴシック" panose="020B0400000000000000" pitchFamily="49" charset="-128"/>
                        </a:rPr>
                        <a:t>個別事業計画 </a:t>
                      </a:r>
                      <a:endParaRPr lang="zh-TW" altLang="en-US" sz="1400" b="1" i="0" u="none" strike="noStrike" baseline="0" dirty="0">
                        <a:solidFill>
                          <a:srgbClr val="000000"/>
                        </a:solidFill>
                        <a:latin typeface=""/>
                      </a:endParaRPr>
                    </a:p>
                  </a:txBody>
                  <a:tcPr anchor="ctr"/>
                </a:tc>
                <a:tc>
                  <a:txBody>
                    <a:bodyPr/>
                    <a:lstStyle/>
                    <a:p>
                      <a:r>
                        <a:rPr kumimoji="1" lang="ja-JP" altLang="en-US" sz="1400" dirty="0"/>
                        <a:t>実施主体が策定を行い、プロジェクトを構成する具体的な計画概要や成果物、</a:t>
                      </a:r>
                      <a:r>
                        <a:rPr kumimoji="1" lang="en-US" altLang="ja-JP" sz="1400" dirty="0"/>
                        <a:t>KPI</a:t>
                      </a:r>
                      <a:r>
                        <a:rPr kumimoji="1" lang="ja-JP" altLang="en-US" sz="1400" dirty="0"/>
                        <a:t>、</a:t>
                      </a:r>
                      <a:r>
                        <a:rPr kumimoji="1" lang="en-US" altLang="ja-JP" sz="1400" dirty="0"/>
                        <a:t>KGI</a:t>
                      </a:r>
                      <a:r>
                        <a:rPr kumimoji="1" lang="ja-JP" altLang="en-US" sz="1400" dirty="0"/>
                        <a:t>、補助対象経費の内訳を記載した計画</a:t>
                      </a:r>
                    </a:p>
                  </a:txBody>
                  <a:tcPr/>
                </a:tc>
                <a:extLst>
                  <a:ext uri="{0D108BD9-81ED-4DB2-BD59-A6C34878D82A}">
                    <a16:rowId xmlns:a16="http://schemas.microsoft.com/office/drawing/2014/main" val="2355293968"/>
                  </a:ext>
                </a:extLst>
              </a:tr>
              <a:tr h="370840">
                <a:tc>
                  <a:txBody>
                    <a:bodyPr/>
                    <a:lstStyle/>
                    <a:p>
                      <a:pPr algn="ctr"/>
                      <a:r>
                        <a:rPr kumimoji="1" lang="ja-JP" altLang="en-US" sz="1400" b="1" dirty="0"/>
                        <a:t>申請主体</a:t>
                      </a:r>
                    </a:p>
                  </a:txBody>
                  <a:tcPr anchor="ctr"/>
                </a:tc>
                <a:tc>
                  <a:txBody>
                    <a:bodyPr/>
                    <a:lstStyle/>
                    <a:p>
                      <a:r>
                        <a:rPr kumimoji="1" lang="ja-JP" altLang="en-US" sz="1400" dirty="0"/>
                        <a:t>広域連携</a:t>
                      </a:r>
                      <a:r>
                        <a:rPr kumimoji="1" lang="en-US" altLang="ja-JP" sz="1400" dirty="0"/>
                        <a:t>DMO</a:t>
                      </a:r>
                      <a:r>
                        <a:rPr kumimoji="1" lang="ja-JP" altLang="en-US" sz="1400" dirty="0"/>
                        <a:t>（地域関係者のとりまとめ役を担い、実施計画に記載するプロジェクトの公募書類の取りまとめや実施計画に沿った内容であるかの確認を行い、補助金事務局へ提出を行う）</a:t>
                      </a:r>
                    </a:p>
                  </a:txBody>
                  <a:tcPr/>
                </a:tc>
                <a:extLst>
                  <a:ext uri="{0D108BD9-81ED-4DB2-BD59-A6C34878D82A}">
                    <a16:rowId xmlns:a16="http://schemas.microsoft.com/office/drawing/2014/main" val="2261044207"/>
                  </a:ext>
                </a:extLst>
              </a:tr>
              <a:tr h="370840">
                <a:tc>
                  <a:txBody>
                    <a:bodyPr/>
                    <a:lstStyle/>
                    <a:p>
                      <a:pPr algn="ctr"/>
                      <a:r>
                        <a:rPr kumimoji="1" lang="ja-JP" altLang="en-US" sz="1400" b="1" dirty="0"/>
                        <a:t>プロジェクト策定者</a:t>
                      </a:r>
                    </a:p>
                  </a:txBody>
                  <a:tcPr anchor="ctr"/>
                </a:tc>
                <a:tc>
                  <a:txBody>
                    <a:bodyPr/>
                    <a:lstStyle/>
                    <a:p>
                      <a:r>
                        <a:rPr kumimoji="1" lang="ja-JP" altLang="en-US" sz="1400" dirty="0"/>
                        <a:t>プロジェクトの概要を作成し、プロジェクトの構想を描くとともに、実施主体の取りまとめを担う。</a:t>
                      </a:r>
                    </a:p>
                  </a:txBody>
                  <a:tcPr/>
                </a:tc>
                <a:extLst>
                  <a:ext uri="{0D108BD9-81ED-4DB2-BD59-A6C34878D82A}">
                    <a16:rowId xmlns:a16="http://schemas.microsoft.com/office/drawing/2014/main" val="3102359430"/>
                  </a:ext>
                </a:extLst>
              </a:tr>
              <a:tr h="370840">
                <a:tc>
                  <a:txBody>
                    <a:bodyPr/>
                    <a:lstStyle/>
                    <a:p>
                      <a:pPr algn="ctr"/>
                      <a:r>
                        <a:rPr kumimoji="1" lang="zh-TW" altLang="en-US" sz="1400" b="1" dirty="0">
                          <a:latin typeface="BIZ UDゴシック" panose="020B0400000000000000" pitchFamily="49" charset="-128"/>
                          <a:ea typeface="BIZ UDゴシック" panose="020B0400000000000000" pitchFamily="49" charset="-128"/>
                        </a:rPr>
                        <a:t>実施主体</a:t>
                      </a:r>
                    </a:p>
                    <a:p>
                      <a:pPr algn="ctr"/>
                      <a:r>
                        <a:rPr kumimoji="1" lang="zh-TW" altLang="en-US" sz="1400" b="1" dirty="0">
                          <a:latin typeface="BIZ UDゴシック" panose="020B0400000000000000" pitchFamily="49" charset="-128"/>
                          <a:ea typeface="BIZ UDゴシック" panose="020B0400000000000000" pitchFamily="49" charset="-128"/>
                        </a:rPr>
                        <a:t>（補助対象事業者）</a:t>
                      </a:r>
                      <a:endParaRPr kumimoji="1" lang="ja-JP" altLang="en-US" sz="1400" b="1" dirty="0">
                        <a:latin typeface="BIZ UDゴシック" panose="020B0400000000000000" pitchFamily="49" charset="-128"/>
                        <a:ea typeface="BIZ UDゴシック" panose="020B0400000000000000" pitchFamily="49" charset="-128"/>
                      </a:endParaRPr>
                    </a:p>
                  </a:txBody>
                  <a:tcPr anchor="ctr"/>
                </a:tc>
                <a:tc>
                  <a:txBody>
                    <a:bodyPr/>
                    <a:lstStyle/>
                    <a:p>
                      <a:r>
                        <a:rPr kumimoji="1" lang="ja-JP" altLang="en-US" sz="1400" dirty="0"/>
                        <a:t>プロジェクトの構想に基づき、個別事業計画を策定するとともに、補助対象事業者としてその計画を実施する。</a:t>
                      </a:r>
                    </a:p>
                  </a:txBody>
                  <a:tcPr/>
                </a:tc>
                <a:extLst>
                  <a:ext uri="{0D108BD9-81ED-4DB2-BD59-A6C34878D82A}">
                    <a16:rowId xmlns:a16="http://schemas.microsoft.com/office/drawing/2014/main" val="2069960707"/>
                  </a:ext>
                </a:extLst>
              </a:tr>
            </a:tbl>
          </a:graphicData>
        </a:graphic>
      </p:graphicFrame>
      <p:pic>
        <p:nvPicPr>
          <p:cNvPr id="12" name="図 11">
            <a:extLst>
              <a:ext uri="{FF2B5EF4-FFF2-40B4-BE49-F238E27FC236}">
                <a16:creationId xmlns:a16="http://schemas.microsoft.com/office/drawing/2014/main" id="{B0F7C3C4-D7E3-8248-3A7D-DEC11A1FB475}"/>
              </a:ext>
            </a:extLst>
          </p:cNvPr>
          <p:cNvPicPr>
            <a:picLocks noChangeAspect="1"/>
          </p:cNvPicPr>
          <p:nvPr/>
        </p:nvPicPr>
        <p:blipFill>
          <a:blip r:embed="rId2"/>
          <a:srcRect l="43250" t="54683" r="13667" b="2821"/>
          <a:stretch>
            <a:fillRect/>
          </a:stretch>
        </p:blipFill>
        <p:spPr>
          <a:xfrm>
            <a:off x="6736080" y="1808480"/>
            <a:ext cx="5252720" cy="2720028"/>
          </a:xfrm>
          <a:prstGeom prst="rect">
            <a:avLst/>
          </a:prstGeom>
        </p:spPr>
      </p:pic>
    </p:spTree>
    <p:extLst>
      <p:ext uri="{BB962C8B-B14F-4D97-AF65-F5344CB8AC3E}">
        <p14:creationId xmlns:p14="http://schemas.microsoft.com/office/powerpoint/2010/main" val="1062492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7A9F6-B5BD-8448-7FB3-3D8A7ED7105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CAD2B0A-7A8D-9417-B4BD-35F11D0226E7}"/>
              </a:ext>
            </a:extLst>
          </p:cNvPr>
          <p:cNvSpPr>
            <a:spLocks noGrp="1"/>
          </p:cNvSpPr>
          <p:nvPr>
            <p:ph type="title"/>
          </p:nvPr>
        </p:nvSpPr>
        <p:spPr>
          <a:xfrm>
            <a:off x="-240588" y="73018"/>
            <a:ext cx="6142879"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a:t>
            </a:r>
            <a:r>
              <a:rPr kumimoji="1" lang="ja-JP" altLang="en-US" sz="2000" dirty="0">
                <a:latin typeface="メイリオ" panose="020B0604030504040204" pitchFamily="50" charset="-128"/>
                <a:ea typeface="メイリオ" panose="020B0604030504040204" pitchFamily="50" charset="-128"/>
              </a:rPr>
              <a:t>　広域連携観光促進事業</a:t>
            </a:r>
            <a:r>
              <a:rPr lang="ja-JP" altLang="en-US" sz="2000" dirty="0">
                <a:latin typeface="メイリオ" panose="020B0604030504040204" pitchFamily="50" charset="-128"/>
                <a:ea typeface="メイリオ" panose="020B0604030504040204" pitchFamily="50" charset="-128"/>
              </a:rPr>
              <a:t>概要</a:t>
            </a:r>
            <a:r>
              <a:rPr kumimoji="1" lang="ja-JP" altLang="en-US" sz="2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708A28A0-0B23-79CC-D7D1-67890E9F6EEF}"/>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6</a:t>
            </a:fld>
            <a:endParaRPr lang="ja-JP" altLang="en-US" dirty="0"/>
          </a:p>
        </p:txBody>
      </p:sp>
      <p:sp>
        <p:nvSpPr>
          <p:cNvPr id="4" name="テキスト ボックス 3">
            <a:extLst>
              <a:ext uri="{FF2B5EF4-FFF2-40B4-BE49-F238E27FC236}">
                <a16:creationId xmlns:a16="http://schemas.microsoft.com/office/drawing/2014/main" id="{0F5D8C24-1D66-97DA-0D0B-DB087BC7A347}"/>
              </a:ext>
            </a:extLst>
          </p:cNvPr>
          <p:cNvSpPr txBox="1"/>
          <p:nvPr/>
        </p:nvSpPr>
        <p:spPr>
          <a:xfrm>
            <a:off x="276887" y="707169"/>
            <a:ext cx="4163034" cy="369332"/>
          </a:xfrm>
          <a:prstGeom prst="rect">
            <a:avLst/>
          </a:prstGeom>
          <a:solidFill>
            <a:schemeClr val="accent5"/>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kumimoji="1" lang="ja-JP" altLang="en-US" b="1" dirty="0">
                <a:latin typeface="BIZ UDゴシック" panose="020B0400000000000000" pitchFamily="49" charset="-128"/>
                <a:ea typeface="BIZ UDゴシック" panose="020B0400000000000000" pitchFamily="49" charset="-128"/>
              </a:rPr>
              <a:t>広域連携観光戦略・実施計画</a:t>
            </a:r>
          </a:p>
        </p:txBody>
      </p:sp>
      <p:pic>
        <p:nvPicPr>
          <p:cNvPr id="6" name="図 5">
            <a:extLst>
              <a:ext uri="{FF2B5EF4-FFF2-40B4-BE49-F238E27FC236}">
                <a16:creationId xmlns:a16="http://schemas.microsoft.com/office/drawing/2014/main" id="{89ECC7D1-9543-3EF5-2884-0D08C1DF5383}"/>
              </a:ext>
            </a:extLst>
          </p:cNvPr>
          <p:cNvPicPr>
            <a:picLocks noChangeAspect="1"/>
          </p:cNvPicPr>
          <p:nvPr/>
        </p:nvPicPr>
        <p:blipFill>
          <a:blip r:embed="rId2"/>
          <a:srcRect l="31333" t="26111" r="8834" b="2301"/>
          <a:stretch>
            <a:fillRect/>
          </a:stretch>
        </p:blipFill>
        <p:spPr>
          <a:xfrm>
            <a:off x="988927" y="1076501"/>
            <a:ext cx="9826728" cy="5599824"/>
          </a:xfrm>
          <a:prstGeom prst="rect">
            <a:avLst/>
          </a:prstGeom>
        </p:spPr>
      </p:pic>
    </p:spTree>
    <p:extLst>
      <p:ext uri="{BB962C8B-B14F-4D97-AF65-F5344CB8AC3E}">
        <p14:creationId xmlns:p14="http://schemas.microsoft.com/office/powerpoint/2010/main" val="1377471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7BB9F-AAC3-422E-F222-CEBB52C50EC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8D3354B-0132-62A2-F989-82286FD65C47}"/>
              </a:ext>
            </a:extLst>
          </p:cNvPr>
          <p:cNvSpPr>
            <a:spLocks noGrp="1"/>
          </p:cNvSpPr>
          <p:nvPr>
            <p:ph type="title"/>
          </p:nvPr>
        </p:nvSpPr>
        <p:spPr>
          <a:xfrm>
            <a:off x="-240588" y="73018"/>
            <a:ext cx="6142879"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a:t>
            </a:r>
            <a:r>
              <a:rPr kumimoji="1" lang="ja-JP" altLang="en-US" sz="2000" dirty="0">
                <a:latin typeface="メイリオ" panose="020B0604030504040204" pitchFamily="50" charset="-128"/>
                <a:ea typeface="メイリオ" panose="020B0604030504040204" pitchFamily="50" charset="-128"/>
              </a:rPr>
              <a:t>　広域連携観光促進事業</a:t>
            </a:r>
            <a:r>
              <a:rPr lang="ja-JP" altLang="en-US" sz="2000" dirty="0">
                <a:latin typeface="メイリオ" panose="020B0604030504040204" pitchFamily="50" charset="-128"/>
                <a:ea typeface="メイリオ" panose="020B0604030504040204" pitchFamily="50" charset="-128"/>
              </a:rPr>
              <a:t>概要</a:t>
            </a:r>
            <a:r>
              <a:rPr kumimoji="1" lang="ja-JP" altLang="en-US" sz="2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1AE0FFBE-1A61-D523-C950-C43041B9DB40}"/>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7</a:t>
            </a:fld>
            <a:endParaRPr lang="ja-JP" altLang="en-US" dirty="0"/>
          </a:p>
        </p:txBody>
      </p:sp>
      <p:sp>
        <p:nvSpPr>
          <p:cNvPr id="4" name="テキスト ボックス 3">
            <a:extLst>
              <a:ext uri="{FF2B5EF4-FFF2-40B4-BE49-F238E27FC236}">
                <a16:creationId xmlns:a16="http://schemas.microsoft.com/office/drawing/2014/main" id="{C4D2B7E2-5438-DEFB-8834-AB59ED148F12}"/>
              </a:ext>
            </a:extLst>
          </p:cNvPr>
          <p:cNvSpPr txBox="1"/>
          <p:nvPr/>
        </p:nvSpPr>
        <p:spPr>
          <a:xfrm>
            <a:off x="118873" y="734603"/>
            <a:ext cx="5022087" cy="369332"/>
          </a:xfrm>
          <a:prstGeom prst="rect">
            <a:avLst/>
          </a:prstGeom>
          <a:solidFill>
            <a:schemeClr val="accent5"/>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kumimoji="1" lang="ja-JP" altLang="en-US" b="1" dirty="0">
                <a:latin typeface="BIZ UDゴシック" panose="020B0400000000000000" pitchFamily="49" charset="-128"/>
                <a:ea typeface="BIZ UDゴシック" panose="020B0400000000000000" pitchFamily="49" charset="-128"/>
              </a:rPr>
              <a:t>広域連携観光戦略・実施計画</a:t>
            </a:r>
          </a:p>
        </p:txBody>
      </p:sp>
      <p:pic>
        <p:nvPicPr>
          <p:cNvPr id="5" name="図 4">
            <a:extLst>
              <a:ext uri="{FF2B5EF4-FFF2-40B4-BE49-F238E27FC236}">
                <a16:creationId xmlns:a16="http://schemas.microsoft.com/office/drawing/2014/main" id="{9A38927E-37FE-E762-ECAD-518806CC1550}"/>
              </a:ext>
            </a:extLst>
          </p:cNvPr>
          <p:cNvPicPr>
            <a:picLocks noChangeAspect="1"/>
          </p:cNvPicPr>
          <p:nvPr/>
        </p:nvPicPr>
        <p:blipFill>
          <a:blip r:embed="rId2"/>
          <a:srcRect l="9333" r="9710"/>
          <a:stretch>
            <a:fillRect/>
          </a:stretch>
        </p:blipFill>
        <p:spPr>
          <a:xfrm>
            <a:off x="210313" y="1679120"/>
            <a:ext cx="6152186" cy="4274640"/>
          </a:xfrm>
          <a:prstGeom prst="rect">
            <a:avLst/>
          </a:prstGeom>
        </p:spPr>
      </p:pic>
      <p:pic>
        <p:nvPicPr>
          <p:cNvPr id="8" name="図 7">
            <a:extLst>
              <a:ext uri="{FF2B5EF4-FFF2-40B4-BE49-F238E27FC236}">
                <a16:creationId xmlns:a16="http://schemas.microsoft.com/office/drawing/2014/main" id="{838D862B-9DA9-9AE7-8B30-E7F512A82E66}"/>
              </a:ext>
            </a:extLst>
          </p:cNvPr>
          <p:cNvPicPr>
            <a:picLocks noChangeAspect="1"/>
          </p:cNvPicPr>
          <p:nvPr/>
        </p:nvPicPr>
        <p:blipFill>
          <a:blip r:embed="rId3"/>
          <a:srcRect l="41667" t="16891" r="6500" b="8149"/>
          <a:stretch>
            <a:fillRect/>
          </a:stretch>
        </p:blipFill>
        <p:spPr>
          <a:xfrm>
            <a:off x="6499928" y="1632753"/>
            <a:ext cx="5481759" cy="4162019"/>
          </a:xfrm>
          <a:prstGeom prst="rect">
            <a:avLst/>
          </a:prstGeom>
        </p:spPr>
      </p:pic>
      <p:sp>
        <p:nvSpPr>
          <p:cNvPr id="10" name="テキスト ボックス 9">
            <a:extLst>
              <a:ext uri="{FF2B5EF4-FFF2-40B4-BE49-F238E27FC236}">
                <a16:creationId xmlns:a16="http://schemas.microsoft.com/office/drawing/2014/main" id="{81E7D6E4-B30F-5EFC-42C8-633CC2E6214A}"/>
              </a:ext>
            </a:extLst>
          </p:cNvPr>
          <p:cNvSpPr txBox="1"/>
          <p:nvPr/>
        </p:nvSpPr>
        <p:spPr>
          <a:xfrm>
            <a:off x="118873" y="1226224"/>
            <a:ext cx="3924807" cy="338554"/>
          </a:xfrm>
          <a:prstGeom prst="rect">
            <a:avLst/>
          </a:prstGeom>
          <a:noFill/>
        </p:spPr>
        <p:txBody>
          <a:bodyPr wrap="square" rtlCol="0">
            <a:spAutoFit/>
          </a:bodyPr>
          <a:lstStyle/>
          <a:p>
            <a:r>
              <a:rPr kumimoji="1" lang="en-US" altLang="ja-JP" sz="1600" dirty="0">
                <a:latin typeface="BIZ UDゴシック" panose="020B0400000000000000" pitchFamily="49" charset="-128"/>
                <a:ea typeface="BIZ UDゴシック" panose="020B0400000000000000" pitchFamily="49" charset="-128"/>
              </a:rPr>
              <a:t>【</a:t>
            </a:r>
            <a:r>
              <a:rPr kumimoji="1" lang="ja-JP" altLang="en-US" sz="1600" dirty="0">
                <a:latin typeface="BIZ UDゴシック" panose="020B0400000000000000" pitchFamily="49" charset="-128"/>
                <a:ea typeface="BIZ UDゴシック" panose="020B0400000000000000" pitchFamily="49" charset="-128"/>
              </a:rPr>
              <a:t>様式</a:t>
            </a:r>
            <a:r>
              <a:rPr kumimoji="1" lang="en-US" altLang="ja-JP" sz="1600" dirty="0">
                <a:latin typeface="BIZ UDゴシック" panose="020B0400000000000000" pitchFamily="49" charset="-128"/>
                <a:ea typeface="BIZ UDゴシック" panose="020B0400000000000000" pitchFamily="49" charset="-128"/>
              </a:rPr>
              <a:t>】</a:t>
            </a:r>
            <a:r>
              <a:rPr kumimoji="1" lang="ja-JP" altLang="en-US" sz="1600" dirty="0">
                <a:latin typeface="BIZ UDゴシック" panose="020B0400000000000000" pitchFamily="49" charset="-128"/>
                <a:ea typeface="BIZ UDゴシック" panose="020B0400000000000000" pitchFamily="49" charset="-128"/>
              </a:rPr>
              <a:t>プロジェクト概要</a:t>
            </a:r>
          </a:p>
        </p:txBody>
      </p:sp>
      <p:sp>
        <p:nvSpPr>
          <p:cNvPr id="12" name="テキスト ボックス 11">
            <a:extLst>
              <a:ext uri="{FF2B5EF4-FFF2-40B4-BE49-F238E27FC236}">
                <a16:creationId xmlns:a16="http://schemas.microsoft.com/office/drawing/2014/main" id="{5F9EDDEE-38D2-F48B-3895-C29C7A0B3587}"/>
              </a:ext>
            </a:extLst>
          </p:cNvPr>
          <p:cNvSpPr txBox="1"/>
          <p:nvPr/>
        </p:nvSpPr>
        <p:spPr>
          <a:xfrm>
            <a:off x="6439078" y="1209316"/>
            <a:ext cx="3454400" cy="338554"/>
          </a:xfrm>
          <a:prstGeom prst="rect">
            <a:avLst/>
          </a:prstGeom>
          <a:noFill/>
        </p:spPr>
        <p:txBody>
          <a:bodyPr wrap="square" rtlCol="0">
            <a:spAutoFit/>
          </a:bodyPr>
          <a:lstStyle/>
          <a:p>
            <a:r>
              <a:rPr kumimoji="1" lang="en-US" altLang="ja-JP" sz="1600" dirty="0">
                <a:latin typeface="BIZ UDゴシック" panose="020B0400000000000000" pitchFamily="49" charset="-128"/>
                <a:ea typeface="BIZ UDゴシック" panose="020B0400000000000000" pitchFamily="49" charset="-128"/>
              </a:rPr>
              <a:t>【</a:t>
            </a:r>
            <a:r>
              <a:rPr kumimoji="1" lang="ja-JP" altLang="en-US" sz="1600" dirty="0">
                <a:latin typeface="BIZ UDゴシック" panose="020B0400000000000000" pitchFamily="49" charset="-128"/>
                <a:ea typeface="BIZ UDゴシック" panose="020B0400000000000000" pitchFamily="49" charset="-128"/>
              </a:rPr>
              <a:t>様式２</a:t>
            </a:r>
            <a:r>
              <a:rPr kumimoji="1" lang="en-US" altLang="ja-JP" sz="1600" dirty="0">
                <a:latin typeface="BIZ UDゴシック" panose="020B0400000000000000" pitchFamily="49" charset="-128"/>
                <a:ea typeface="BIZ UDゴシック" panose="020B0400000000000000" pitchFamily="49" charset="-128"/>
              </a:rPr>
              <a:t>】</a:t>
            </a:r>
            <a:r>
              <a:rPr kumimoji="1" lang="ja-JP" altLang="en-US" sz="1600" dirty="0">
                <a:latin typeface="BIZ UDゴシック" panose="020B0400000000000000" pitchFamily="49" charset="-128"/>
                <a:ea typeface="BIZ UDゴシック" panose="020B0400000000000000" pitchFamily="49" charset="-128"/>
              </a:rPr>
              <a:t>個別事業計画</a:t>
            </a:r>
          </a:p>
        </p:txBody>
      </p:sp>
      <p:sp>
        <p:nvSpPr>
          <p:cNvPr id="14" name="テキスト ボックス 13">
            <a:extLst>
              <a:ext uri="{FF2B5EF4-FFF2-40B4-BE49-F238E27FC236}">
                <a16:creationId xmlns:a16="http://schemas.microsoft.com/office/drawing/2014/main" id="{F09C5570-478A-D8AB-7F99-C0C91A6ED508}"/>
              </a:ext>
            </a:extLst>
          </p:cNvPr>
          <p:cNvSpPr txBox="1"/>
          <p:nvPr/>
        </p:nvSpPr>
        <p:spPr>
          <a:xfrm>
            <a:off x="5489448" y="765381"/>
            <a:ext cx="6583680"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kumimoji="1" lang="ja-JP" altLang="en-US" sz="1600" dirty="0">
              <a:solidFill>
                <a:srgbClr val="FF0000"/>
              </a:solidFill>
              <a:latin typeface="BIZ UDゴシック" panose="020B0400000000000000" pitchFamily="49" charset="-128"/>
              <a:ea typeface="BIZ UDゴシック" panose="020B0400000000000000" pitchFamily="49" charset="-128"/>
            </a:endParaRPr>
          </a:p>
        </p:txBody>
      </p:sp>
      <p:sp>
        <p:nvSpPr>
          <p:cNvPr id="6" name="テキスト ボックス 5">
            <a:extLst>
              <a:ext uri="{FF2B5EF4-FFF2-40B4-BE49-F238E27FC236}">
                <a16:creationId xmlns:a16="http://schemas.microsoft.com/office/drawing/2014/main" id="{A5152AEA-74F1-2B5E-D560-222BEB11D8DC}"/>
              </a:ext>
            </a:extLst>
          </p:cNvPr>
          <p:cNvSpPr txBox="1"/>
          <p:nvPr/>
        </p:nvSpPr>
        <p:spPr>
          <a:xfrm>
            <a:off x="6560998" y="5907385"/>
            <a:ext cx="5430849" cy="523220"/>
          </a:xfrm>
          <a:prstGeom prst="rect">
            <a:avLst/>
          </a:prstGeom>
          <a:noFill/>
        </p:spPr>
        <p:txBody>
          <a:bodyPr wrap="square">
            <a:spAutoFit/>
          </a:bodyPr>
          <a:lstStyle/>
          <a:p>
            <a:r>
              <a:rPr lang="en-US" altLang="ja-JP" sz="1400" b="0" i="0" u="none" strike="noStrike" baseline="0" dirty="0">
                <a:solidFill>
                  <a:srgbClr val="000000"/>
                </a:solidFill>
                <a:latin typeface="BIZ UDゴシック" panose="020B0400000000000000" pitchFamily="49" charset="-128"/>
                <a:ea typeface="BIZ UDゴシック" panose="020B0400000000000000" pitchFamily="49" charset="-128"/>
              </a:rPr>
              <a:t>※</a:t>
            </a:r>
            <a:r>
              <a:rPr lang="ja-JP" altLang="en-US" sz="1400" b="0" i="0" u="none" strike="noStrike" baseline="0" dirty="0">
                <a:solidFill>
                  <a:srgbClr val="000000"/>
                </a:solidFill>
                <a:latin typeface="BIZ UDゴシック" panose="020B0400000000000000" pitchFamily="49" charset="-128"/>
                <a:ea typeface="BIZ UDゴシック" panose="020B0400000000000000" pitchFamily="49" charset="-128"/>
              </a:rPr>
              <a:t>個別事業計画単位での参考見積書（「一式」記載でなく、内訳</a:t>
            </a:r>
            <a:endParaRPr lang="en-US" altLang="ja-JP" sz="1400" b="0" i="0" u="none" strike="noStrike" baseline="0" dirty="0">
              <a:solidFill>
                <a:srgbClr val="000000"/>
              </a:solidFill>
              <a:latin typeface="BIZ UDゴシック" panose="020B0400000000000000" pitchFamily="49" charset="-128"/>
              <a:ea typeface="BIZ UDゴシック" panose="020B0400000000000000" pitchFamily="49" charset="-128"/>
            </a:endParaRPr>
          </a:p>
          <a:p>
            <a:r>
              <a:rPr lang="ja-JP" altLang="en-US" sz="1400" dirty="0">
                <a:solidFill>
                  <a:srgbClr val="000000"/>
                </a:solidFill>
                <a:latin typeface="BIZ UDゴシック" panose="020B0400000000000000" pitchFamily="49" charset="-128"/>
                <a:ea typeface="BIZ UDゴシック" panose="020B0400000000000000" pitchFamily="49" charset="-128"/>
              </a:rPr>
              <a:t>　</a:t>
            </a:r>
            <a:r>
              <a:rPr lang="ja-JP" altLang="en-US" sz="1400" b="0" i="0" u="none" strike="noStrike" baseline="0" dirty="0">
                <a:solidFill>
                  <a:srgbClr val="000000"/>
                </a:solidFill>
                <a:latin typeface="BIZ UDゴシック" panose="020B0400000000000000" pitchFamily="49" charset="-128"/>
                <a:ea typeface="BIZ UDゴシック" panose="020B0400000000000000" pitchFamily="49" charset="-128"/>
              </a:rPr>
              <a:t>詳細が確認できる見積書</a:t>
            </a:r>
            <a:r>
              <a:rPr lang="ja-JP" altLang="en-US" sz="1400" dirty="0">
                <a:solidFill>
                  <a:srgbClr val="000000"/>
                </a:solidFill>
                <a:latin typeface="BIZ UDゴシック" panose="020B0400000000000000" pitchFamily="49" charset="-128"/>
                <a:ea typeface="BIZ UDゴシック" panose="020B0400000000000000" pitchFamily="49" charset="-128"/>
              </a:rPr>
              <a:t>）が必要</a:t>
            </a:r>
            <a:endParaRPr lang="ja-JP" altLang="en-US" sz="1400" b="0" i="0" u="none" strike="noStrike" baseline="0" dirty="0">
              <a:solidFill>
                <a:srgbClr val="000000"/>
              </a:solidFill>
              <a:latin typeface="BIZ UDゴシック" panose="020B0400000000000000" pitchFamily="49" charset="-128"/>
              <a:ea typeface="BIZ UDゴシック" panose="020B0400000000000000" pitchFamily="49" charset="-128"/>
            </a:endParaRPr>
          </a:p>
        </p:txBody>
      </p:sp>
      <p:sp>
        <p:nvSpPr>
          <p:cNvPr id="11" name="テキスト ボックス 10">
            <a:extLst>
              <a:ext uri="{FF2B5EF4-FFF2-40B4-BE49-F238E27FC236}">
                <a16:creationId xmlns:a16="http://schemas.microsoft.com/office/drawing/2014/main" id="{B482C090-F981-A958-52DC-C6357FB4E5A8}"/>
              </a:ext>
            </a:extLst>
          </p:cNvPr>
          <p:cNvSpPr txBox="1"/>
          <p:nvPr/>
        </p:nvSpPr>
        <p:spPr>
          <a:xfrm>
            <a:off x="118873" y="6038643"/>
            <a:ext cx="6583680" cy="307777"/>
          </a:xfrm>
          <a:prstGeom prst="rect">
            <a:avLst/>
          </a:prstGeom>
          <a:noFill/>
        </p:spPr>
        <p:txBody>
          <a:bodyPr wrap="square">
            <a:spAutoFit/>
          </a:bodyPr>
          <a:lstStyle/>
          <a:p>
            <a:r>
              <a:rPr lang="en-US" altLang="ja-JP" sz="1400" b="0" i="0" u="none" strike="noStrike" baseline="0" dirty="0">
                <a:solidFill>
                  <a:srgbClr val="000000"/>
                </a:solidFill>
                <a:latin typeface="BIZ UDゴシック" panose="020B0400000000000000" pitchFamily="49" charset="-128"/>
                <a:ea typeface="BIZ UDゴシック" panose="020B0400000000000000" pitchFamily="49" charset="-128"/>
              </a:rPr>
              <a:t>※</a:t>
            </a:r>
            <a:r>
              <a:rPr lang="en-US" altLang="zh-TW" sz="1400" b="0" i="0" u="none" strike="noStrike" baseline="0" dirty="0">
                <a:solidFill>
                  <a:srgbClr val="000000"/>
                </a:solidFill>
                <a:latin typeface="BIZ UDゴシック" panose="020B0400000000000000" pitchFamily="49" charset="-128"/>
                <a:ea typeface="BIZ UDゴシック" panose="020B0400000000000000" pitchFamily="49" charset="-128"/>
              </a:rPr>
              <a:t>【</a:t>
            </a:r>
            <a:r>
              <a:rPr lang="zh-TW" altLang="en-US" sz="1400" b="0" i="0" u="none" strike="noStrike" baseline="0" dirty="0">
                <a:solidFill>
                  <a:srgbClr val="000000"/>
                </a:solidFill>
                <a:latin typeface="BIZ UDゴシック" panose="020B0400000000000000" pitchFamily="49" charset="-128"/>
                <a:ea typeface="BIZ UDゴシック" panose="020B0400000000000000" pitchFamily="49" charset="-128"/>
              </a:rPr>
              <a:t>様式１（別紙）</a:t>
            </a:r>
            <a:r>
              <a:rPr lang="en-US" altLang="zh-TW" sz="1400" b="0" i="0" u="none" strike="noStrike" baseline="0" dirty="0">
                <a:solidFill>
                  <a:srgbClr val="000000"/>
                </a:solidFill>
                <a:latin typeface="BIZ UDゴシック" panose="020B0400000000000000" pitchFamily="49" charset="-128"/>
                <a:ea typeface="BIZ UDゴシック" panose="020B0400000000000000" pitchFamily="49" charset="-128"/>
              </a:rPr>
              <a:t>】</a:t>
            </a:r>
            <a:r>
              <a:rPr lang="zh-TW" altLang="en-US" sz="1400" b="0" i="0" u="none" strike="noStrike" baseline="0" dirty="0">
                <a:solidFill>
                  <a:srgbClr val="000000"/>
                </a:solidFill>
                <a:latin typeface="BIZ UDゴシック" panose="020B0400000000000000" pitchFamily="49" charset="-128"/>
                <a:ea typeface="BIZ UDゴシック" panose="020B0400000000000000" pitchFamily="49" charset="-128"/>
              </a:rPr>
              <a:t>複数年実施計画申請書</a:t>
            </a:r>
            <a:r>
              <a:rPr lang="ja-JP" altLang="en-US" sz="1400" dirty="0">
                <a:solidFill>
                  <a:srgbClr val="000000"/>
                </a:solidFill>
                <a:latin typeface="BIZ UDゴシック" panose="020B0400000000000000" pitchFamily="49" charset="-128"/>
                <a:ea typeface="BIZ UDゴシック" panose="020B0400000000000000" pitchFamily="49" charset="-128"/>
              </a:rPr>
              <a:t>　</a:t>
            </a:r>
            <a:r>
              <a:rPr lang="ja-JP" altLang="en-US" sz="1400" b="0" i="0" u="none" strike="noStrike" baseline="0" dirty="0">
                <a:solidFill>
                  <a:srgbClr val="000000"/>
                </a:solidFill>
                <a:latin typeface="BIZ UDゴシック" panose="020B0400000000000000" pitchFamily="49" charset="-128"/>
                <a:ea typeface="BIZ UDゴシック" panose="020B0400000000000000" pitchFamily="49" charset="-128"/>
              </a:rPr>
              <a:t>複数年実施計画がある場合必要</a:t>
            </a:r>
            <a:r>
              <a:rPr lang="zh-TW" altLang="en-US" sz="1400" b="0" i="0" u="none" strike="noStrike" baseline="0" dirty="0">
                <a:solidFill>
                  <a:srgbClr val="000000"/>
                </a:solidFill>
                <a:latin typeface="BIZ UDゴシック" panose="020B0400000000000000" pitchFamily="49" charset="-128"/>
                <a:ea typeface="BIZ UDゴシック" panose="020B0400000000000000" pitchFamily="49" charset="-128"/>
              </a:rPr>
              <a:t> 	</a:t>
            </a:r>
          </a:p>
        </p:txBody>
      </p:sp>
    </p:spTree>
    <p:extLst>
      <p:ext uri="{BB962C8B-B14F-4D97-AF65-F5344CB8AC3E}">
        <p14:creationId xmlns:p14="http://schemas.microsoft.com/office/powerpoint/2010/main" val="1615030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EB864-7E37-1CD9-0078-535E32806DE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7684A43-9AD5-579D-0D9A-BDFB2FAA041F}"/>
              </a:ext>
            </a:extLst>
          </p:cNvPr>
          <p:cNvSpPr>
            <a:spLocks noGrp="1"/>
          </p:cNvSpPr>
          <p:nvPr>
            <p:ph type="title"/>
          </p:nvPr>
        </p:nvSpPr>
        <p:spPr>
          <a:xfrm>
            <a:off x="-240588" y="73018"/>
            <a:ext cx="932362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　</a:t>
            </a:r>
            <a:r>
              <a:rPr kumimoji="1" lang="ja-JP" altLang="en-US" sz="2000" dirty="0">
                <a:latin typeface="メイリオ" panose="020B0604030504040204" pitchFamily="50" charset="-128"/>
                <a:ea typeface="メイリオ" panose="020B0604030504040204" pitchFamily="50" charset="-128"/>
              </a:rPr>
              <a:t>広域連携観光促進事業　</a:t>
            </a:r>
          </a:p>
        </p:txBody>
      </p:sp>
      <p:sp>
        <p:nvSpPr>
          <p:cNvPr id="9" name="スライド番号プレースホルダー 8">
            <a:extLst>
              <a:ext uri="{FF2B5EF4-FFF2-40B4-BE49-F238E27FC236}">
                <a16:creationId xmlns:a16="http://schemas.microsoft.com/office/drawing/2014/main" id="{1A2B2994-F51F-4528-AF1A-24B41F15E9F1}"/>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8</a:t>
            </a:fld>
            <a:endParaRPr lang="ja-JP" altLang="en-US" dirty="0"/>
          </a:p>
        </p:txBody>
      </p:sp>
      <p:sp>
        <p:nvSpPr>
          <p:cNvPr id="8" name="テキスト ボックス 7">
            <a:extLst>
              <a:ext uri="{FF2B5EF4-FFF2-40B4-BE49-F238E27FC236}">
                <a16:creationId xmlns:a16="http://schemas.microsoft.com/office/drawing/2014/main" id="{24ADC921-FE80-F01F-B1D1-755623D7374E}"/>
              </a:ext>
            </a:extLst>
          </p:cNvPr>
          <p:cNvSpPr txBox="1"/>
          <p:nvPr/>
        </p:nvSpPr>
        <p:spPr>
          <a:xfrm>
            <a:off x="5455920" y="814326"/>
            <a:ext cx="6736080"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kumimoji="1" lang="ja-JP" altLang="en-US" sz="1600" dirty="0">
              <a:solidFill>
                <a:srgbClr val="FF0000"/>
              </a:solidFill>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C8475BAA-3A3D-74CC-BED1-34AA82AC014F}"/>
              </a:ext>
            </a:extLst>
          </p:cNvPr>
          <p:cNvPicPr>
            <a:picLocks noChangeAspect="1"/>
          </p:cNvPicPr>
          <p:nvPr/>
        </p:nvPicPr>
        <p:blipFill>
          <a:blip r:embed="rId2"/>
          <a:srcRect l="17833" t="21032" r="18000" b="16947"/>
          <a:stretch>
            <a:fillRect/>
          </a:stretch>
        </p:blipFill>
        <p:spPr>
          <a:xfrm>
            <a:off x="966013" y="1225199"/>
            <a:ext cx="10259974" cy="5206368"/>
          </a:xfrm>
          <a:prstGeom prst="rect">
            <a:avLst/>
          </a:prstGeom>
        </p:spPr>
      </p:pic>
      <p:sp>
        <p:nvSpPr>
          <p:cNvPr id="6" name="テキスト ボックス 5">
            <a:extLst>
              <a:ext uri="{FF2B5EF4-FFF2-40B4-BE49-F238E27FC236}">
                <a16:creationId xmlns:a16="http://schemas.microsoft.com/office/drawing/2014/main" id="{542D20D4-399F-0F57-916C-8903565DF55C}"/>
              </a:ext>
            </a:extLst>
          </p:cNvPr>
          <p:cNvSpPr txBox="1"/>
          <p:nvPr/>
        </p:nvSpPr>
        <p:spPr>
          <a:xfrm>
            <a:off x="443586" y="798937"/>
            <a:ext cx="4724400" cy="369332"/>
          </a:xfrm>
          <a:prstGeom prst="rect">
            <a:avLst/>
          </a:prstGeom>
          <a:noFill/>
        </p:spPr>
        <p:txBody>
          <a:bodyPr wrap="square" rtlCol="0">
            <a:spAutoFit/>
          </a:bodyPr>
          <a:lstStyle/>
          <a:p>
            <a:r>
              <a:rPr kumimoji="1" lang="ja-JP" altLang="en-US" b="1" dirty="0">
                <a:latin typeface="BIZ UDゴシック" panose="020B0400000000000000" pitchFamily="49" charset="-128"/>
                <a:ea typeface="BIZ UDゴシック" panose="020B0400000000000000" pitchFamily="49" charset="-128"/>
              </a:rPr>
              <a:t>＜広域連携観光促進事業スケジュール＞</a:t>
            </a:r>
          </a:p>
        </p:txBody>
      </p:sp>
    </p:spTree>
    <p:extLst>
      <p:ext uri="{BB962C8B-B14F-4D97-AF65-F5344CB8AC3E}">
        <p14:creationId xmlns:p14="http://schemas.microsoft.com/office/powerpoint/2010/main" val="420265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2BBB3-E533-283A-E8C3-B8AD53B0651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EF934AE-B88B-615B-2A8E-0D6680579D80}"/>
              </a:ext>
            </a:extLst>
          </p:cNvPr>
          <p:cNvSpPr>
            <a:spLocks noGrp="1"/>
          </p:cNvSpPr>
          <p:nvPr>
            <p:ph type="title"/>
          </p:nvPr>
        </p:nvSpPr>
        <p:spPr>
          <a:xfrm>
            <a:off x="-240588" y="73018"/>
            <a:ext cx="6142879"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a:t>
            </a:r>
            <a:r>
              <a:rPr kumimoji="1" lang="ja-JP" altLang="en-US" sz="2000" dirty="0">
                <a:latin typeface="メイリオ" panose="020B0604030504040204" pitchFamily="50" charset="-128"/>
                <a:ea typeface="メイリオ" panose="020B0604030504040204" pitchFamily="50" charset="-128"/>
              </a:rPr>
              <a:t>　広域連携観光促進事業概要</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8BA3B5B0-E073-9574-D695-6751B40405ED}"/>
              </a:ext>
            </a:extLst>
          </p:cNvPr>
          <p:cNvSpPr txBox="1">
            <a:spLocks/>
          </p:cNvSpPr>
          <p:nvPr/>
        </p:nvSpPr>
        <p:spPr>
          <a:xfrm>
            <a:off x="10988376" y="655985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9</a:t>
            </a:fld>
            <a:endParaRPr lang="ja-JP" altLang="en-US" dirty="0"/>
          </a:p>
        </p:txBody>
      </p:sp>
      <p:sp>
        <p:nvSpPr>
          <p:cNvPr id="4" name="テキスト ボックス 3">
            <a:extLst>
              <a:ext uri="{FF2B5EF4-FFF2-40B4-BE49-F238E27FC236}">
                <a16:creationId xmlns:a16="http://schemas.microsoft.com/office/drawing/2014/main" id="{F7A0C86B-FECA-7B4A-3EDC-72BE1E2B1390}"/>
              </a:ext>
            </a:extLst>
          </p:cNvPr>
          <p:cNvSpPr txBox="1"/>
          <p:nvPr/>
        </p:nvSpPr>
        <p:spPr>
          <a:xfrm>
            <a:off x="159513" y="756484"/>
            <a:ext cx="6535927" cy="369332"/>
          </a:xfrm>
          <a:prstGeom prst="rect">
            <a:avLst/>
          </a:prstGeom>
          <a:solidFill>
            <a:schemeClr val="accent5"/>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kumimoji="1" lang="ja-JP" altLang="en-US" b="1" dirty="0">
                <a:latin typeface="BIZ UDゴシック" panose="020B0400000000000000" pitchFamily="49" charset="-128"/>
                <a:ea typeface="BIZ UDゴシック" panose="020B0400000000000000" pitchFamily="49" charset="-128"/>
              </a:rPr>
              <a:t>広域連携観光促進事業の概要　</a:t>
            </a:r>
            <a:r>
              <a:rPr kumimoji="1" lang="en-US" altLang="ja-JP" b="1" dirty="0">
                <a:latin typeface="BIZ UDゴシック" panose="020B0400000000000000" pitchFamily="49" charset="-128"/>
                <a:ea typeface="BIZ UDゴシック" panose="020B0400000000000000" pitchFamily="49" charset="-128"/>
              </a:rPr>
              <a:t>※</a:t>
            </a:r>
            <a:r>
              <a:rPr lang="ja-JP" altLang="en-US" b="1" dirty="0">
                <a:latin typeface="BIZ UDゴシック" panose="020B0400000000000000" pitchFamily="49" charset="-128"/>
                <a:ea typeface="BIZ UDゴシック" panose="020B0400000000000000" pitchFamily="49" charset="-128"/>
              </a:rPr>
              <a:t>令和８年度事業</a:t>
            </a:r>
            <a:r>
              <a:rPr kumimoji="1" lang="ja-JP" altLang="en-US" b="1" dirty="0">
                <a:latin typeface="BIZ UDゴシック" panose="020B0400000000000000" pitchFamily="49" charset="-128"/>
                <a:ea typeface="BIZ UDゴシック" panose="020B0400000000000000" pitchFamily="49" charset="-128"/>
              </a:rPr>
              <a:t>ベース</a:t>
            </a:r>
          </a:p>
        </p:txBody>
      </p:sp>
      <p:sp>
        <p:nvSpPr>
          <p:cNvPr id="6" name="テキスト ボックス 5">
            <a:extLst>
              <a:ext uri="{FF2B5EF4-FFF2-40B4-BE49-F238E27FC236}">
                <a16:creationId xmlns:a16="http://schemas.microsoft.com/office/drawing/2014/main" id="{AD075C28-B790-7DCB-467D-76D6996456C0}"/>
              </a:ext>
            </a:extLst>
          </p:cNvPr>
          <p:cNvSpPr txBox="1"/>
          <p:nvPr/>
        </p:nvSpPr>
        <p:spPr>
          <a:xfrm>
            <a:off x="159513" y="1168633"/>
            <a:ext cx="11872973" cy="2723823"/>
          </a:xfrm>
          <a:prstGeom prst="rect">
            <a:avLst/>
          </a:prstGeom>
          <a:noFill/>
        </p:spPr>
        <p:txBody>
          <a:bodyPr wrap="square" rtlCol="0">
            <a:spAutoFit/>
          </a:bodyPr>
          <a:lstStyle/>
          <a:p>
            <a:pPr>
              <a:spcAft>
                <a:spcPts val="600"/>
              </a:spcAft>
            </a:pPr>
            <a:r>
              <a:rPr kumimoji="1" lang="ja-JP" altLang="en-US" dirty="0">
                <a:latin typeface="BIZ UDゴシック" panose="020B0400000000000000" pitchFamily="49" charset="-128"/>
                <a:ea typeface="BIZ UDゴシック" panose="020B0400000000000000" pitchFamily="49" charset="-128"/>
              </a:rPr>
              <a:t>〇事業内容：滞在コンテンツの企画開発、受入環境整備、旅行商品流通環境整備、情報発信・プロモーション等</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により、</a:t>
            </a:r>
            <a:r>
              <a:rPr lang="ja-JP" altLang="en-US" u="sng" dirty="0">
                <a:solidFill>
                  <a:srgbClr val="FF0000"/>
                </a:solidFill>
                <a:latin typeface="BIZ UDゴシック" panose="020B0400000000000000" pitchFamily="49" charset="-128"/>
                <a:ea typeface="BIZ UDゴシック" panose="020B0400000000000000" pitchFamily="49" charset="-128"/>
              </a:rPr>
              <a:t>広域で連携した観光を促進する事業</a:t>
            </a:r>
            <a:endParaRPr lang="en-US" altLang="ja-JP" u="sng" dirty="0">
              <a:solidFill>
                <a:srgbClr val="FF0000"/>
              </a:solidFill>
              <a:latin typeface="BIZ UDゴシック" panose="020B0400000000000000" pitchFamily="49" charset="-128"/>
              <a:ea typeface="BIZ UDゴシック" panose="020B0400000000000000" pitchFamily="49" charset="-128"/>
            </a:endParaRPr>
          </a:p>
          <a:p>
            <a:pPr>
              <a:spcAft>
                <a:spcPts val="600"/>
              </a:spcAft>
            </a:pPr>
            <a:r>
              <a:rPr kumimoji="1" lang="ja-JP" altLang="en-US" dirty="0">
                <a:latin typeface="BIZ UDゴシック" panose="020B0400000000000000" pitchFamily="49" charset="-128"/>
                <a:ea typeface="BIZ UDゴシック" panose="020B0400000000000000" pitchFamily="49" charset="-128"/>
              </a:rPr>
              <a:t>〇補助率　：２／３</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endParaRPr lang="en-US" altLang="ja-JP" dirty="0">
              <a:latin typeface="BIZ UDゴシック" panose="020B0400000000000000" pitchFamily="49" charset="-128"/>
              <a:ea typeface="BIZ UDゴシック" panose="020B0400000000000000" pitchFamily="49" charset="-128"/>
            </a:endParaRPr>
          </a:p>
          <a:p>
            <a:pPr>
              <a:spcAft>
                <a:spcPts val="600"/>
              </a:spcAft>
            </a:pPr>
            <a:r>
              <a:rPr kumimoji="1" lang="en-US" altLang="ja-JP" sz="1600" dirty="0">
                <a:latin typeface="BIZ UDゴシック" panose="020B0400000000000000" pitchFamily="49" charset="-128"/>
                <a:ea typeface="BIZ UDゴシック" panose="020B0400000000000000" pitchFamily="49" charset="-128"/>
              </a:rPr>
              <a:t>※</a:t>
            </a:r>
            <a:r>
              <a:rPr kumimoji="1" lang="ja-JP" altLang="en-US" sz="1600" dirty="0">
                <a:latin typeface="BIZ UDゴシック" panose="020B0400000000000000" pitchFamily="49" charset="-128"/>
                <a:ea typeface="BIZ UDゴシック" panose="020B0400000000000000" pitchFamily="49" charset="-128"/>
              </a:rPr>
              <a:t>上記は令和８年度事業ベースの概要</a:t>
            </a:r>
            <a:endParaRPr kumimoji="1" lang="en-US" altLang="ja-JP" sz="1600" dirty="0">
              <a:latin typeface="BIZ UDゴシック" panose="020B0400000000000000" pitchFamily="49" charset="-128"/>
              <a:ea typeface="BIZ UDゴシック" panose="020B0400000000000000" pitchFamily="49" charset="-128"/>
            </a:endParaRPr>
          </a:p>
          <a:p>
            <a:pPr>
              <a:spcAft>
                <a:spcPts val="600"/>
              </a:spcAft>
            </a:pPr>
            <a:r>
              <a:rPr lang="ja-JP" altLang="en-US" sz="1600"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であり、令和９年度は予算成立状況</a:t>
            </a:r>
            <a:endParaRPr kumimoji="1" lang="en-US" altLang="ja-JP" sz="1600" dirty="0">
              <a:latin typeface="BIZ UDゴシック" panose="020B0400000000000000" pitchFamily="49" charset="-128"/>
              <a:ea typeface="BIZ UDゴシック" panose="020B0400000000000000" pitchFamily="49" charset="-128"/>
            </a:endParaRPr>
          </a:p>
          <a:p>
            <a:pPr>
              <a:spcAft>
                <a:spcPts val="600"/>
              </a:spcAft>
            </a:pPr>
            <a:r>
              <a:rPr lang="ja-JP" altLang="en-US" sz="1600" dirty="0">
                <a:latin typeface="BIZ UDゴシック" panose="020B0400000000000000" pitchFamily="49" charset="-128"/>
                <a:ea typeface="BIZ UDゴシック" panose="020B0400000000000000" pitchFamily="49" charset="-128"/>
              </a:rPr>
              <a:t>　等により</a:t>
            </a:r>
            <a:r>
              <a:rPr kumimoji="1" lang="ja-JP" altLang="en-US" sz="1600" dirty="0">
                <a:latin typeface="BIZ UDゴシック" panose="020B0400000000000000" pitchFamily="49" charset="-128"/>
                <a:ea typeface="BIZ UDゴシック" panose="020B0400000000000000" pitchFamily="49" charset="-128"/>
              </a:rPr>
              <a:t>変更が生じる可能性があり</a:t>
            </a:r>
            <a:endParaRPr kumimoji="1" lang="en-US" altLang="ja-JP" sz="1600" dirty="0">
              <a:latin typeface="BIZ UDゴシック" panose="020B0400000000000000" pitchFamily="49" charset="-128"/>
              <a:ea typeface="BIZ UDゴシック" panose="020B0400000000000000" pitchFamily="49" charset="-128"/>
            </a:endParaRPr>
          </a:p>
          <a:p>
            <a:pPr>
              <a:spcAft>
                <a:spcPts val="600"/>
              </a:spcAft>
            </a:pPr>
            <a:r>
              <a:rPr lang="ja-JP" altLang="en-US" sz="1600"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ます。</a:t>
            </a:r>
            <a:endParaRPr kumimoji="1" lang="en-US" altLang="ja-JP" sz="1600" dirty="0">
              <a:latin typeface="BIZ UDゴシック" panose="020B0400000000000000" pitchFamily="49" charset="-128"/>
              <a:ea typeface="BIZ UDゴシック" panose="020B0400000000000000" pitchFamily="49" charset="-128"/>
            </a:endParaRPr>
          </a:p>
        </p:txBody>
      </p:sp>
      <p:pic>
        <p:nvPicPr>
          <p:cNvPr id="12" name="図 11">
            <a:extLst>
              <a:ext uri="{FF2B5EF4-FFF2-40B4-BE49-F238E27FC236}">
                <a16:creationId xmlns:a16="http://schemas.microsoft.com/office/drawing/2014/main" id="{9B8B1DC9-8F81-DC2E-C4FF-D08AA08E7CEC}"/>
              </a:ext>
            </a:extLst>
          </p:cNvPr>
          <p:cNvPicPr>
            <a:picLocks noChangeAspect="1"/>
          </p:cNvPicPr>
          <p:nvPr/>
        </p:nvPicPr>
        <p:blipFill>
          <a:blip r:embed="rId2"/>
          <a:srcRect l="30083" t="26585" r="8417" b="3095"/>
          <a:stretch>
            <a:fillRect/>
          </a:stretch>
        </p:blipFill>
        <p:spPr>
          <a:xfrm>
            <a:off x="3926237" y="2170492"/>
            <a:ext cx="7672003" cy="4605383"/>
          </a:xfrm>
          <a:prstGeom prst="rect">
            <a:avLst/>
          </a:prstGeom>
        </p:spPr>
      </p:pic>
      <p:sp>
        <p:nvSpPr>
          <p:cNvPr id="13" name="テキスト ボックス 12">
            <a:extLst>
              <a:ext uri="{FF2B5EF4-FFF2-40B4-BE49-F238E27FC236}">
                <a16:creationId xmlns:a16="http://schemas.microsoft.com/office/drawing/2014/main" id="{EC4B0F4F-DB5F-8485-6402-ACE9FED09438}"/>
              </a:ext>
            </a:extLst>
          </p:cNvPr>
          <p:cNvSpPr txBox="1"/>
          <p:nvPr/>
        </p:nvSpPr>
        <p:spPr>
          <a:xfrm>
            <a:off x="4996668" y="1882312"/>
            <a:ext cx="6156960" cy="338554"/>
          </a:xfrm>
          <a:prstGeom prst="rect">
            <a:avLst/>
          </a:prstGeom>
          <a:noFill/>
        </p:spPr>
        <p:txBody>
          <a:bodyPr wrap="square" rtlCol="0">
            <a:spAutoFit/>
          </a:bodyPr>
          <a:lstStyle/>
          <a:p>
            <a:r>
              <a:rPr kumimoji="1" lang="ja-JP" altLang="en-US" sz="1600" dirty="0">
                <a:latin typeface="BIZ UDゴシック" panose="020B0400000000000000" pitchFamily="49" charset="-128"/>
                <a:ea typeface="BIZ UDゴシック" panose="020B0400000000000000" pitchFamily="49" charset="-128"/>
              </a:rPr>
              <a:t>広域連携観光戦略・実施計画に盛り込むプロジェクトのイメージ</a:t>
            </a:r>
          </a:p>
        </p:txBody>
      </p:sp>
    </p:spTree>
    <p:extLst>
      <p:ext uri="{BB962C8B-B14F-4D97-AF65-F5344CB8AC3E}">
        <p14:creationId xmlns:p14="http://schemas.microsoft.com/office/powerpoint/2010/main" val="961847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D52B1-0007-C037-4CBC-93C5C7C6517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C39C80C-6389-F09E-BC6A-67B99AA5C0EB}"/>
              </a:ext>
            </a:extLst>
          </p:cNvPr>
          <p:cNvSpPr>
            <a:spLocks noGrp="1"/>
          </p:cNvSpPr>
          <p:nvPr>
            <p:ph type="title"/>
          </p:nvPr>
        </p:nvSpPr>
        <p:spPr>
          <a:xfrm>
            <a:off x="-240588" y="73018"/>
            <a:ext cx="932362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a:t>
            </a:r>
            <a:r>
              <a:rPr kumimoji="1" lang="ja-JP" altLang="en-US" sz="2000" dirty="0">
                <a:latin typeface="メイリオ" panose="020B0604030504040204" pitchFamily="50" charset="-128"/>
                <a:ea typeface="メイリオ" panose="020B0604030504040204" pitchFamily="50" charset="-128"/>
              </a:rPr>
              <a:t>　広域連携観光促進事業</a:t>
            </a:r>
          </a:p>
        </p:txBody>
      </p:sp>
      <p:sp>
        <p:nvSpPr>
          <p:cNvPr id="9" name="スライド番号プレースホルダー 8">
            <a:extLst>
              <a:ext uri="{FF2B5EF4-FFF2-40B4-BE49-F238E27FC236}">
                <a16:creationId xmlns:a16="http://schemas.microsoft.com/office/drawing/2014/main" id="{B8963264-7C08-27B3-42B7-F0880AE7040E}"/>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10</a:t>
            </a:fld>
            <a:endParaRPr lang="ja-JP" altLang="en-US" dirty="0"/>
          </a:p>
        </p:txBody>
      </p:sp>
      <p:sp>
        <p:nvSpPr>
          <p:cNvPr id="8" name="テキスト ボックス 7">
            <a:extLst>
              <a:ext uri="{FF2B5EF4-FFF2-40B4-BE49-F238E27FC236}">
                <a16:creationId xmlns:a16="http://schemas.microsoft.com/office/drawing/2014/main" id="{6786167C-D534-6C70-A86A-93C4DCA23402}"/>
              </a:ext>
            </a:extLst>
          </p:cNvPr>
          <p:cNvSpPr txBox="1"/>
          <p:nvPr/>
        </p:nvSpPr>
        <p:spPr>
          <a:xfrm>
            <a:off x="4885574" y="917868"/>
            <a:ext cx="7204825"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kumimoji="1" lang="ja-JP" altLang="en-US" sz="1600" dirty="0">
              <a:solidFill>
                <a:srgbClr val="FF0000"/>
              </a:solidFill>
              <a:latin typeface="BIZ UDゴシック" panose="020B0400000000000000" pitchFamily="49" charset="-128"/>
              <a:ea typeface="BIZ UDゴシック" panose="020B0400000000000000" pitchFamily="49" charset="-128"/>
            </a:endParaRPr>
          </a:p>
        </p:txBody>
      </p:sp>
      <p:pic>
        <p:nvPicPr>
          <p:cNvPr id="10" name="図 9">
            <a:extLst>
              <a:ext uri="{FF2B5EF4-FFF2-40B4-BE49-F238E27FC236}">
                <a16:creationId xmlns:a16="http://schemas.microsoft.com/office/drawing/2014/main" id="{DB0634BE-9DA3-6EC2-6258-7ACB25DDF4BE}"/>
              </a:ext>
            </a:extLst>
          </p:cNvPr>
          <p:cNvPicPr>
            <a:picLocks noChangeAspect="1"/>
          </p:cNvPicPr>
          <p:nvPr/>
        </p:nvPicPr>
        <p:blipFill>
          <a:blip r:embed="rId2"/>
          <a:srcRect l="30583" t="28016" r="4916" b="33730"/>
          <a:stretch>
            <a:fillRect/>
          </a:stretch>
        </p:blipFill>
        <p:spPr>
          <a:xfrm>
            <a:off x="761999" y="1306699"/>
            <a:ext cx="10474243" cy="3261360"/>
          </a:xfrm>
          <a:prstGeom prst="rect">
            <a:avLst/>
          </a:prstGeom>
        </p:spPr>
      </p:pic>
      <p:sp>
        <p:nvSpPr>
          <p:cNvPr id="12" name="テキスト ボックス 11">
            <a:extLst>
              <a:ext uri="{FF2B5EF4-FFF2-40B4-BE49-F238E27FC236}">
                <a16:creationId xmlns:a16="http://schemas.microsoft.com/office/drawing/2014/main" id="{0E0D3910-491C-D05E-E021-546BA9BE4A02}"/>
              </a:ext>
            </a:extLst>
          </p:cNvPr>
          <p:cNvSpPr txBox="1"/>
          <p:nvPr/>
        </p:nvSpPr>
        <p:spPr>
          <a:xfrm>
            <a:off x="1867387" y="4553958"/>
            <a:ext cx="9489441" cy="830997"/>
          </a:xfrm>
          <a:prstGeom prst="rect">
            <a:avLst/>
          </a:prstGeom>
          <a:noFill/>
        </p:spPr>
        <p:txBody>
          <a:bodyPr wrap="square">
            <a:spAutoFit/>
          </a:bodyPr>
          <a:lstStyle/>
          <a:p>
            <a:r>
              <a:rPr lang="en-US" altLang="ja-JP" sz="1600" dirty="0">
                <a:latin typeface="BIZ UDゴシック" panose="020B0400000000000000" pitchFamily="49" charset="-128"/>
                <a:ea typeface="BIZ UDゴシック" panose="020B0400000000000000" pitchFamily="49" charset="-128"/>
              </a:rPr>
              <a:t>※</a:t>
            </a:r>
            <a:r>
              <a:rPr lang="ja-JP" altLang="en-US" sz="1600" dirty="0">
                <a:latin typeface="BIZ UDゴシック" panose="020B0400000000000000" pitchFamily="49" charset="-128"/>
                <a:ea typeface="BIZ UDゴシック" panose="020B0400000000000000" pitchFamily="49" charset="-128"/>
              </a:rPr>
              <a:t>②滞在コンテンツの企画開発、④旅行商品流通環境整備、⑤情報発信・プロモーションについては、</a:t>
            </a:r>
            <a:endParaRPr lang="en-US" altLang="ja-JP" sz="1600" dirty="0">
              <a:latin typeface="BIZ UDゴシック" panose="020B0400000000000000" pitchFamily="49" charset="-128"/>
              <a:ea typeface="BIZ UDゴシック" panose="020B0400000000000000" pitchFamily="49" charset="-128"/>
            </a:endParaRPr>
          </a:p>
          <a:p>
            <a:r>
              <a:rPr lang="ja-JP" altLang="en-US" sz="1600" dirty="0">
                <a:latin typeface="BIZ UDゴシック" panose="020B0400000000000000" pitchFamily="49" charset="-128"/>
                <a:ea typeface="BIZ UDゴシック" panose="020B0400000000000000" pitchFamily="49" charset="-128"/>
              </a:rPr>
              <a:t>　中長期的な視点と事業の継続性・成果を重視する観点から、原則として、関連する取組を複数年で</a:t>
            </a:r>
            <a:endParaRPr lang="en-US" altLang="ja-JP" sz="1600" dirty="0">
              <a:latin typeface="BIZ UDゴシック" panose="020B0400000000000000" pitchFamily="49" charset="-128"/>
              <a:ea typeface="BIZ UDゴシック" panose="020B0400000000000000" pitchFamily="49" charset="-128"/>
            </a:endParaRPr>
          </a:p>
          <a:p>
            <a:r>
              <a:rPr lang="ja-JP" altLang="en-US" sz="1600" dirty="0">
                <a:latin typeface="BIZ UDゴシック" panose="020B0400000000000000" pitchFamily="49" charset="-128"/>
                <a:ea typeface="BIZ UDゴシック" panose="020B0400000000000000" pitchFamily="49" charset="-128"/>
              </a:rPr>
              <a:t>　実施する計画を策定する</a:t>
            </a:r>
          </a:p>
        </p:txBody>
      </p:sp>
    </p:spTree>
    <p:extLst>
      <p:ext uri="{BB962C8B-B14F-4D97-AF65-F5344CB8AC3E}">
        <p14:creationId xmlns:p14="http://schemas.microsoft.com/office/powerpoint/2010/main" val="3060040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C9DFE-EB24-D426-6790-7C998803BC45}"/>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5A59E1A7-4978-7EC6-4ED2-27A995F31439}"/>
              </a:ext>
            </a:extLst>
          </p:cNvPr>
          <p:cNvPicPr>
            <a:picLocks noChangeAspect="1"/>
          </p:cNvPicPr>
          <p:nvPr/>
        </p:nvPicPr>
        <p:blipFill>
          <a:blip r:embed="rId2"/>
          <a:srcRect l="31510" t="33255" r="11132" b="5475"/>
          <a:stretch>
            <a:fillRect/>
          </a:stretch>
        </p:blipFill>
        <p:spPr>
          <a:xfrm>
            <a:off x="902839" y="691403"/>
            <a:ext cx="10238664" cy="5741866"/>
          </a:xfrm>
          <a:prstGeom prst="rect">
            <a:avLst/>
          </a:prstGeom>
        </p:spPr>
      </p:pic>
      <p:sp>
        <p:nvSpPr>
          <p:cNvPr id="2" name="タイトル 1">
            <a:extLst>
              <a:ext uri="{FF2B5EF4-FFF2-40B4-BE49-F238E27FC236}">
                <a16:creationId xmlns:a16="http://schemas.microsoft.com/office/drawing/2014/main" id="{F421F08C-39A2-E4E5-63CB-A60313EF6477}"/>
              </a:ext>
            </a:extLst>
          </p:cNvPr>
          <p:cNvSpPr>
            <a:spLocks noGrp="1"/>
          </p:cNvSpPr>
          <p:nvPr>
            <p:ph type="title"/>
          </p:nvPr>
        </p:nvSpPr>
        <p:spPr>
          <a:xfrm>
            <a:off x="-240588" y="73018"/>
            <a:ext cx="932362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２　広域連携観光促進事業　②滞在コンテンツの企画開発</a:t>
            </a:r>
          </a:p>
        </p:txBody>
      </p:sp>
      <p:sp>
        <p:nvSpPr>
          <p:cNvPr id="9" name="スライド番号プレースホルダー 8">
            <a:extLst>
              <a:ext uri="{FF2B5EF4-FFF2-40B4-BE49-F238E27FC236}">
                <a16:creationId xmlns:a16="http://schemas.microsoft.com/office/drawing/2014/main" id="{270D9501-997E-C444-CC42-C04018E5D226}"/>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11</a:t>
            </a:fld>
            <a:endParaRPr lang="ja-JP" altLang="en-US" dirty="0"/>
          </a:p>
        </p:txBody>
      </p:sp>
      <p:sp>
        <p:nvSpPr>
          <p:cNvPr id="8" name="テキスト ボックス 7">
            <a:extLst>
              <a:ext uri="{FF2B5EF4-FFF2-40B4-BE49-F238E27FC236}">
                <a16:creationId xmlns:a16="http://schemas.microsoft.com/office/drawing/2014/main" id="{82C69E1B-41A7-560B-E499-F2745B020C8C}"/>
              </a:ext>
            </a:extLst>
          </p:cNvPr>
          <p:cNvSpPr txBox="1"/>
          <p:nvPr/>
        </p:nvSpPr>
        <p:spPr>
          <a:xfrm>
            <a:off x="5273040" y="822960"/>
            <a:ext cx="6736080"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kumimoji="1" lang="ja-JP" altLang="en-US" sz="1600" dirty="0">
              <a:solidFill>
                <a:srgbClr val="FF000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002583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0F25-1220-5A27-CF6C-20AC8456CAB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D0D6592-78BA-C3E8-5056-491ED756F622}"/>
              </a:ext>
            </a:extLst>
          </p:cNvPr>
          <p:cNvSpPr>
            <a:spLocks noGrp="1"/>
          </p:cNvSpPr>
          <p:nvPr>
            <p:ph type="title"/>
          </p:nvPr>
        </p:nvSpPr>
        <p:spPr>
          <a:xfrm>
            <a:off x="-240588" y="73018"/>
            <a:ext cx="932362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　２　広域連携観光促進事業　③受入環境整備</a:t>
            </a:r>
          </a:p>
        </p:txBody>
      </p:sp>
      <p:sp>
        <p:nvSpPr>
          <p:cNvPr id="9" name="スライド番号プレースホルダー 8">
            <a:extLst>
              <a:ext uri="{FF2B5EF4-FFF2-40B4-BE49-F238E27FC236}">
                <a16:creationId xmlns:a16="http://schemas.microsoft.com/office/drawing/2014/main" id="{29FDD137-3FB6-2A53-0D54-480A858198A9}"/>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12</a:t>
            </a:fld>
            <a:endParaRPr lang="ja-JP" altLang="en-US" dirty="0"/>
          </a:p>
        </p:txBody>
      </p:sp>
      <p:pic>
        <p:nvPicPr>
          <p:cNvPr id="5" name="図 4">
            <a:extLst>
              <a:ext uri="{FF2B5EF4-FFF2-40B4-BE49-F238E27FC236}">
                <a16:creationId xmlns:a16="http://schemas.microsoft.com/office/drawing/2014/main" id="{7BAEA6D4-0856-ACC2-4D01-F9470D1A12DC}"/>
              </a:ext>
            </a:extLst>
          </p:cNvPr>
          <p:cNvPicPr>
            <a:picLocks noChangeAspect="1"/>
          </p:cNvPicPr>
          <p:nvPr/>
        </p:nvPicPr>
        <p:blipFill>
          <a:blip r:embed="rId2"/>
          <a:srcRect l="31500" t="29762" r="9834" b="2619"/>
          <a:stretch>
            <a:fillRect/>
          </a:stretch>
        </p:blipFill>
        <p:spPr>
          <a:xfrm>
            <a:off x="690879" y="691403"/>
            <a:ext cx="9865361" cy="5969665"/>
          </a:xfrm>
          <a:prstGeom prst="rect">
            <a:avLst/>
          </a:prstGeom>
        </p:spPr>
      </p:pic>
      <p:sp>
        <p:nvSpPr>
          <p:cNvPr id="8" name="テキスト ボックス 7">
            <a:extLst>
              <a:ext uri="{FF2B5EF4-FFF2-40B4-BE49-F238E27FC236}">
                <a16:creationId xmlns:a16="http://schemas.microsoft.com/office/drawing/2014/main" id="{140C6694-33CE-CD25-C1E7-4242DB41685F}"/>
              </a:ext>
            </a:extLst>
          </p:cNvPr>
          <p:cNvSpPr txBox="1"/>
          <p:nvPr/>
        </p:nvSpPr>
        <p:spPr>
          <a:xfrm>
            <a:off x="5273040" y="822960"/>
            <a:ext cx="6736080"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kumimoji="1" lang="ja-JP" altLang="en-US" sz="1600" dirty="0">
              <a:solidFill>
                <a:srgbClr val="FF000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977526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652A2-063A-0825-1FF2-7305AB2DBAD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445AB27-608B-71DA-4526-55DF8B9A92C8}"/>
              </a:ext>
            </a:extLst>
          </p:cNvPr>
          <p:cNvSpPr>
            <a:spLocks noGrp="1"/>
          </p:cNvSpPr>
          <p:nvPr>
            <p:ph type="title"/>
          </p:nvPr>
        </p:nvSpPr>
        <p:spPr>
          <a:xfrm>
            <a:off x="-240588" y="73018"/>
            <a:ext cx="932362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　２　広域連携観光促進事業　</a:t>
            </a:r>
            <a:r>
              <a:rPr lang="ja-JP" altLang="en-US" sz="2000" dirty="0">
                <a:latin typeface="メイリオ" panose="020B0604030504040204" pitchFamily="50" charset="-128"/>
                <a:ea typeface="メイリオ" panose="020B0604030504040204" pitchFamily="50" charset="-128"/>
              </a:rPr>
              <a:t>④旅行商品流通環境整備</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947F17EB-4853-E17A-7D88-C50D997F53ED}"/>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13</a:t>
            </a:fld>
            <a:endParaRPr lang="ja-JP" altLang="en-US" dirty="0"/>
          </a:p>
        </p:txBody>
      </p:sp>
      <p:pic>
        <p:nvPicPr>
          <p:cNvPr id="5" name="図 4">
            <a:extLst>
              <a:ext uri="{FF2B5EF4-FFF2-40B4-BE49-F238E27FC236}">
                <a16:creationId xmlns:a16="http://schemas.microsoft.com/office/drawing/2014/main" id="{160F3585-F72D-A8C6-0682-3EA30EE7C76D}"/>
              </a:ext>
            </a:extLst>
          </p:cNvPr>
          <p:cNvPicPr>
            <a:picLocks noChangeAspect="1"/>
          </p:cNvPicPr>
          <p:nvPr/>
        </p:nvPicPr>
        <p:blipFill>
          <a:blip r:embed="rId2"/>
          <a:srcRect l="31417" t="30238" r="8333" b="4683"/>
          <a:stretch>
            <a:fillRect/>
          </a:stretch>
        </p:blipFill>
        <p:spPr>
          <a:xfrm>
            <a:off x="670561" y="722039"/>
            <a:ext cx="10312400" cy="5847973"/>
          </a:xfrm>
          <a:prstGeom prst="rect">
            <a:avLst/>
          </a:prstGeom>
        </p:spPr>
      </p:pic>
      <p:sp>
        <p:nvSpPr>
          <p:cNvPr id="8" name="テキスト ボックス 7">
            <a:extLst>
              <a:ext uri="{FF2B5EF4-FFF2-40B4-BE49-F238E27FC236}">
                <a16:creationId xmlns:a16="http://schemas.microsoft.com/office/drawing/2014/main" id="{7F9B719B-39BE-B180-140F-4312CE855A20}"/>
              </a:ext>
            </a:extLst>
          </p:cNvPr>
          <p:cNvSpPr txBox="1"/>
          <p:nvPr/>
        </p:nvSpPr>
        <p:spPr>
          <a:xfrm>
            <a:off x="5638800" y="822961"/>
            <a:ext cx="6736080"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kumimoji="1" lang="ja-JP" altLang="en-US" sz="1600" dirty="0">
              <a:solidFill>
                <a:srgbClr val="FF000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459049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A3D05-D152-A164-2986-BCDF79332D7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7F459CB-86AC-C55B-AD49-CEB382C6C245}"/>
              </a:ext>
            </a:extLst>
          </p:cNvPr>
          <p:cNvSpPr>
            <a:spLocks noGrp="1"/>
          </p:cNvSpPr>
          <p:nvPr>
            <p:ph type="title"/>
          </p:nvPr>
        </p:nvSpPr>
        <p:spPr>
          <a:xfrm>
            <a:off x="-240588" y="73018"/>
            <a:ext cx="932362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２　</a:t>
            </a:r>
            <a:r>
              <a:rPr kumimoji="1" lang="ja-JP" altLang="en-US" sz="2000" dirty="0">
                <a:latin typeface="メイリオ" panose="020B0604030504040204" pitchFamily="50" charset="-128"/>
                <a:ea typeface="メイリオ" panose="020B0604030504040204" pitchFamily="50" charset="-128"/>
              </a:rPr>
              <a:t>広域連携観光促進事業　⑤</a:t>
            </a:r>
            <a:r>
              <a:rPr lang="ja-JP" altLang="en-US" sz="2000" dirty="0">
                <a:latin typeface="メイリオ" panose="020B0604030504040204" pitchFamily="50" charset="-128"/>
                <a:ea typeface="メイリオ" panose="020B0604030504040204" pitchFamily="50" charset="-128"/>
              </a:rPr>
              <a:t>情報発信・プロモーション</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AAA5AB6A-3A4A-45EE-54A7-4432F204A783}"/>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14</a:t>
            </a:fld>
            <a:endParaRPr lang="ja-JP" altLang="en-US" dirty="0"/>
          </a:p>
        </p:txBody>
      </p:sp>
      <p:pic>
        <p:nvPicPr>
          <p:cNvPr id="4" name="図 3">
            <a:extLst>
              <a:ext uri="{FF2B5EF4-FFF2-40B4-BE49-F238E27FC236}">
                <a16:creationId xmlns:a16="http://schemas.microsoft.com/office/drawing/2014/main" id="{EF304451-A073-DD93-5EE4-5DDA58DE7F22}"/>
              </a:ext>
            </a:extLst>
          </p:cNvPr>
          <p:cNvPicPr>
            <a:picLocks noChangeAspect="1"/>
          </p:cNvPicPr>
          <p:nvPr/>
        </p:nvPicPr>
        <p:blipFill>
          <a:blip r:embed="rId2"/>
          <a:srcRect l="31584" t="31190" r="10250" b="3730"/>
          <a:stretch>
            <a:fillRect/>
          </a:stretch>
        </p:blipFill>
        <p:spPr>
          <a:xfrm>
            <a:off x="640080" y="733986"/>
            <a:ext cx="9987280" cy="5914197"/>
          </a:xfrm>
          <a:prstGeom prst="rect">
            <a:avLst/>
          </a:prstGeom>
        </p:spPr>
      </p:pic>
      <p:sp>
        <p:nvSpPr>
          <p:cNvPr id="8" name="テキスト ボックス 7">
            <a:extLst>
              <a:ext uri="{FF2B5EF4-FFF2-40B4-BE49-F238E27FC236}">
                <a16:creationId xmlns:a16="http://schemas.microsoft.com/office/drawing/2014/main" id="{E5656A2B-02DE-B838-95D8-775F4256BBE8}"/>
              </a:ext>
            </a:extLst>
          </p:cNvPr>
          <p:cNvSpPr txBox="1"/>
          <p:nvPr/>
        </p:nvSpPr>
        <p:spPr>
          <a:xfrm>
            <a:off x="5455920" y="776214"/>
            <a:ext cx="6736080" cy="338554"/>
          </a:xfrm>
          <a:prstGeom prst="rect">
            <a:avLst/>
          </a:prstGeom>
          <a:noFill/>
        </p:spPr>
        <p:txBody>
          <a:bodyPr wrap="square" rtlCol="0">
            <a:spAutoFit/>
          </a:bodyPr>
          <a:lstStyle/>
          <a:p>
            <a:r>
              <a:rPr lang="en-US" altLang="ja-JP" sz="1600" dirty="0">
                <a:solidFill>
                  <a:srgbClr val="FF0000"/>
                </a:solidFill>
                <a:latin typeface="BIZ UDゴシック" panose="020B0400000000000000" pitchFamily="49" charset="-128"/>
                <a:ea typeface="BIZ UDゴシック" panose="020B0400000000000000" pitchFamily="49" charset="-128"/>
              </a:rPr>
              <a:t>※</a:t>
            </a:r>
            <a:r>
              <a:rPr lang="ja-JP" altLang="en-US" sz="1600" dirty="0">
                <a:solidFill>
                  <a:srgbClr val="FF0000"/>
                </a:solidFill>
                <a:latin typeface="BIZ UDゴシック" panose="020B0400000000000000" pitchFamily="49" charset="-128"/>
                <a:ea typeface="BIZ UDゴシック" panose="020B0400000000000000" pitchFamily="49" charset="-128"/>
              </a:rPr>
              <a:t>令和８年度事業ベースの概要のため、変更となる可能性があります。</a:t>
            </a:r>
            <a:endParaRPr lang="en-US" altLang="ja-JP" sz="1600" dirty="0">
              <a:solidFill>
                <a:srgbClr val="FF000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29467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07E68-33D7-F240-4250-6F89541F101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EB2C537-2E22-E6F2-FDA2-F192B545CA53}"/>
              </a:ext>
            </a:extLst>
          </p:cNvPr>
          <p:cNvSpPr>
            <a:spLocks noGrp="1"/>
          </p:cNvSpPr>
          <p:nvPr>
            <p:ph type="title"/>
          </p:nvPr>
        </p:nvSpPr>
        <p:spPr>
          <a:xfrm>
            <a:off x="-240588" y="73018"/>
            <a:ext cx="649914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３　せとうちエリア広域連携観光戦略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F1B876E4-D07A-8B52-9523-DB890BA0E4E7}"/>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15</a:t>
            </a:fld>
            <a:endParaRPr lang="ja-JP" altLang="en-US" dirty="0"/>
          </a:p>
        </p:txBody>
      </p:sp>
      <p:sp>
        <p:nvSpPr>
          <p:cNvPr id="4" name="テキスト ボックス 3">
            <a:extLst>
              <a:ext uri="{FF2B5EF4-FFF2-40B4-BE49-F238E27FC236}">
                <a16:creationId xmlns:a16="http://schemas.microsoft.com/office/drawing/2014/main" id="{9128EE09-A200-E7CD-D8C5-963348E35700}"/>
              </a:ext>
            </a:extLst>
          </p:cNvPr>
          <p:cNvSpPr txBox="1"/>
          <p:nvPr/>
        </p:nvSpPr>
        <p:spPr>
          <a:xfrm>
            <a:off x="105226" y="751956"/>
            <a:ext cx="12615093" cy="1569660"/>
          </a:xfrm>
          <a:prstGeom prst="rect">
            <a:avLst/>
          </a:prstGeom>
          <a:noFill/>
        </p:spPr>
        <p:txBody>
          <a:bodyPr wrap="square" rtlCol="0">
            <a:spAutoFit/>
          </a:bodyPr>
          <a:lstStyle/>
          <a:p>
            <a:r>
              <a:rPr kumimoji="1" lang="ja-JP" altLang="en-US" sz="1600" dirty="0"/>
              <a:t>〇広域連携</a:t>
            </a:r>
            <a:r>
              <a:rPr kumimoji="1" lang="en-US" altLang="ja-JP" sz="1600" dirty="0"/>
              <a:t>DMO</a:t>
            </a:r>
            <a:r>
              <a:rPr kumimoji="1" lang="ja-JP" altLang="en-US" sz="1600" dirty="0"/>
              <a:t>が地域の観光地域づくりの</a:t>
            </a:r>
            <a:r>
              <a:rPr lang="ja-JP" altLang="en-US" sz="1600" dirty="0"/>
              <a:t>司令塔として</a:t>
            </a:r>
            <a:r>
              <a:rPr kumimoji="1" lang="ja-JP" altLang="en-US" sz="1600" dirty="0"/>
              <a:t>と位置づけられたことを踏まえ、せとうちエリアの観光関係者の合意形成</a:t>
            </a:r>
            <a:endParaRPr kumimoji="1" lang="en-US" altLang="ja-JP" sz="1600" dirty="0"/>
          </a:p>
          <a:p>
            <a:r>
              <a:rPr lang="ja-JP" altLang="en-US" sz="1600" dirty="0"/>
              <a:t>　</a:t>
            </a:r>
            <a:r>
              <a:rPr kumimoji="1" lang="ja-JP" altLang="en-US" sz="1600" dirty="0"/>
              <a:t>を主導し、広域連携ネットワーク化を推進する中間組織として、「地域価値を継続的に生み、世界に流通させるデスティネー</a:t>
            </a:r>
            <a:endParaRPr kumimoji="1" lang="en-US" altLang="ja-JP" sz="1600" dirty="0"/>
          </a:p>
          <a:p>
            <a:r>
              <a:rPr lang="ja-JP" altLang="en-US" sz="1600" dirty="0"/>
              <a:t>　</a:t>
            </a:r>
            <a:r>
              <a:rPr kumimoji="1" lang="ja-JP" altLang="en-US" sz="1600" dirty="0"/>
              <a:t>ション・プラットフォーム」として進化することをめざす。</a:t>
            </a:r>
            <a:endParaRPr kumimoji="1" lang="en-US" altLang="ja-JP" sz="1600" dirty="0"/>
          </a:p>
          <a:p>
            <a:r>
              <a:rPr lang="ja-JP" altLang="en-US" sz="1600" dirty="0"/>
              <a:t>〇このため、令和８年３月に策定した当機構の中期経営計画である「せとうち観光成⾧戦略（</a:t>
            </a:r>
            <a:r>
              <a:rPr lang="en-US" altLang="ja-JP" sz="1600" dirty="0"/>
              <a:t>2026</a:t>
            </a:r>
            <a:r>
              <a:rPr lang="ja-JP" altLang="en-US" sz="1600" dirty="0"/>
              <a:t>～</a:t>
            </a:r>
            <a:r>
              <a:rPr lang="en-US" altLang="ja-JP" sz="1600" dirty="0"/>
              <a:t>2030</a:t>
            </a:r>
            <a:r>
              <a:rPr lang="ja-JP" altLang="en-US" sz="1600" dirty="0"/>
              <a:t>年度）」を基軸としつつ、</a:t>
            </a:r>
            <a:endParaRPr lang="en-US" altLang="ja-JP" sz="1600" dirty="0"/>
          </a:p>
          <a:p>
            <a:r>
              <a:rPr lang="ja-JP" altLang="en-US" sz="1600" dirty="0"/>
              <a:t>　地域も包含する新たな戦略として、コンセプトやターゲットの属性は引き継ぎつつも、対象市場や施策体系をさらに充実させて、</a:t>
            </a:r>
            <a:endParaRPr lang="en-US" altLang="ja-JP" sz="1600"/>
          </a:p>
          <a:p>
            <a:r>
              <a:rPr lang="ja-JP" altLang="en-US" sz="1600"/>
              <a:t>「</a:t>
            </a:r>
            <a:r>
              <a:rPr lang="ja-JP" altLang="en-US" sz="1600" dirty="0"/>
              <a:t>せとうちエリア広域連携観光戦略</a:t>
            </a:r>
            <a:r>
              <a:rPr lang="en-US" altLang="ja-JP" sz="1600" dirty="0"/>
              <a:t>【</a:t>
            </a:r>
            <a:r>
              <a:rPr lang="ja-JP" altLang="en-US" sz="1600" dirty="0"/>
              <a:t>正式版</a:t>
            </a:r>
            <a:r>
              <a:rPr lang="en-US" altLang="ja-JP" sz="1600" dirty="0"/>
              <a:t>】</a:t>
            </a:r>
            <a:r>
              <a:rPr lang="ja-JP" altLang="en-US" sz="1600" dirty="0"/>
              <a:t>」として再構築する。</a:t>
            </a:r>
            <a:endParaRPr kumimoji="1" lang="ja-JP" altLang="en-US" sz="1600" dirty="0">
              <a:solidFill>
                <a:srgbClr val="FF0000"/>
              </a:solidFill>
            </a:endParaRPr>
          </a:p>
        </p:txBody>
      </p:sp>
      <p:pic>
        <p:nvPicPr>
          <p:cNvPr id="6" name="図 5">
            <a:extLst>
              <a:ext uri="{FF2B5EF4-FFF2-40B4-BE49-F238E27FC236}">
                <a16:creationId xmlns:a16="http://schemas.microsoft.com/office/drawing/2014/main" id="{40417F33-B6FF-60C1-1F9B-6B2FEBF456F5}"/>
              </a:ext>
            </a:extLst>
          </p:cNvPr>
          <p:cNvPicPr>
            <a:picLocks noChangeAspect="1"/>
          </p:cNvPicPr>
          <p:nvPr/>
        </p:nvPicPr>
        <p:blipFill>
          <a:blip r:embed="rId2"/>
          <a:srcRect l="44917" t="12143" r="22417"/>
          <a:stretch>
            <a:fillRect/>
          </a:stretch>
        </p:blipFill>
        <p:spPr>
          <a:xfrm>
            <a:off x="1959966" y="2403742"/>
            <a:ext cx="2721254" cy="3842382"/>
          </a:xfrm>
          <a:prstGeom prst="rect">
            <a:avLst/>
          </a:prstGeom>
        </p:spPr>
      </p:pic>
      <p:pic>
        <p:nvPicPr>
          <p:cNvPr id="10" name="図 9">
            <a:extLst>
              <a:ext uri="{FF2B5EF4-FFF2-40B4-BE49-F238E27FC236}">
                <a16:creationId xmlns:a16="http://schemas.microsoft.com/office/drawing/2014/main" id="{EF06B8AE-0B2E-9543-8F69-8782DC41CB56}"/>
              </a:ext>
            </a:extLst>
          </p:cNvPr>
          <p:cNvPicPr>
            <a:picLocks noChangeAspect="1"/>
          </p:cNvPicPr>
          <p:nvPr/>
        </p:nvPicPr>
        <p:blipFill>
          <a:blip r:embed="rId3"/>
          <a:srcRect l="29333" t="28853" r="9333" b="6111"/>
          <a:stretch>
            <a:fillRect/>
          </a:stretch>
        </p:blipFill>
        <p:spPr>
          <a:xfrm>
            <a:off x="6278485" y="2769977"/>
            <a:ext cx="5100716" cy="2839553"/>
          </a:xfrm>
          <a:prstGeom prst="rect">
            <a:avLst/>
          </a:prstGeom>
          <a:ln>
            <a:solidFill>
              <a:schemeClr val="tx1"/>
            </a:solidFill>
          </a:ln>
        </p:spPr>
      </p:pic>
      <p:sp>
        <p:nvSpPr>
          <p:cNvPr id="11" name="テキスト ボックス 10">
            <a:extLst>
              <a:ext uri="{FF2B5EF4-FFF2-40B4-BE49-F238E27FC236}">
                <a16:creationId xmlns:a16="http://schemas.microsoft.com/office/drawing/2014/main" id="{4EA4149B-4CAB-3C38-7891-D7FE008C85C0}"/>
              </a:ext>
            </a:extLst>
          </p:cNvPr>
          <p:cNvSpPr txBox="1"/>
          <p:nvPr/>
        </p:nvSpPr>
        <p:spPr>
          <a:xfrm>
            <a:off x="1473597" y="6328250"/>
            <a:ext cx="3819763" cy="307777"/>
          </a:xfrm>
          <a:prstGeom prst="rect">
            <a:avLst/>
          </a:prstGeom>
          <a:noFill/>
        </p:spPr>
        <p:txBody>
          <a:bodyPr wrap="square" rtlCol="0">
            <a:spAutoFit/>
          </a:bodyPr>
          <a:lstStyle/>
          <a:p>
            <a:r>
              <a:rPr kumimoji="1" lang="ja-JP" altLang="en-US" sz="1400" dirty="0"/>
              <a:t>せとうち観光成長戦略（</a:t>
            </a:r>
            <a:r>
              <a:rPr kumimoji="1" lang="en-US" altLang="ja-JP" sz="1400" dirty="0"/>
              <a:t>2026</a:t>
            </a:r>
            <a:r>
              <a:rPr kumimoji="1" lang="ja-JP" altLang="en-US" sz="1400" dirty="0"/>
              <a:t>～</a:t>
            </a:r>
            <a:r>
              <a:rPr kumimoji="1" lang="en-US" altLang="ja-JP" sz="1400" dirty="0"/>
              <a:t>2030</a:t>
            </a:r>
            <a:r>
              <a:rPr kumimoji="1" lang="ja-JP" altLang="en-US" sz="1400" dirty="0"/>
              <a:t>年度）</a:t>
            </a:r>
          </a:p>
        </p:txBody>
      </p:sp>
      <p:sp>
        <p:nvSpPr>
          <p:cNvPr id="15" name="テキスト ボックス 14">
            <a:extLst>
              <a:ext uri="{FF2B5EF4-FFF2-40B4-BE49-F238E27FC236}">
                <a16:creationId xmlns:a16="http://schemas.microsoft.com/office/drawing/2014/main" id="{9DA8C77E-973D-EE32-58CA-733160AAA2B9}"/>
              </a:ext>
            </a:extLst>
          </p:cNvPr>
          <p:cNvSpPr txBox="1"/>
          <p:nvPr/>
        </p:nvSpPr>
        <p:spPr>
          <a:xfrm>
            <a:off x="5054205" y="4439979"/>
            <a:ext cx="1224280" cy="1169551"/>
          </a:xfrm>
          <a:prstGeom prst="rect">
            <a:avLst/>
          </a:prstGeom>
          <a:noFill/>
        </p:spPr>
        <p:txBody>
          <a:bodyPr wrap="square" rtlCol="0">
            <a:spAutoFit/>
          </a:bodyPr>
          <a:lstStyle/>
          <a:p>
            <a:endParaRPr kumimoji="1" lang="en-US" altLang="ja-JP" sz="1400" dirty="0"/>
          </a:p>
          <a:p>
            <a:r>
              <a:rPr kumimoji="1" lang="ja-JP" altLang="en-US" sz="1400" dirty="0"/>
              <a:t>施策の充実</a:t>
            </a:r>
            <a:endParaRPr kumimoji="1" lang="en-US" altLang="ja-JP" sz="1400" dirty="0"/>
          </a:p>
          <a:p>
            <a:endParaRPr lang="en-US" altLang="ja-JP" sz="1400" dirty="0"/>
          </a:p>
          <a:p>
            <a:r>
              <a:rPr kumimoji="1" lang="ja-JP" altLang="en-US" sz="1400" dirty="0"/>
              <a:t>内容の追加</a:t>
            </a:r>
            <a:endParaRPr kumimoji="1" lang="en-US" altLang="ja-JP" sz="1400" dirty="0"/>
          </a:p>
          <a:p>
            <a:endParaRPr kumimoji="1" lang="ja-JP" altLang="en-US" sz="1400" dirty="0"/>
          </a:p>
        </p:txBody>
      </p:sp>
      <p:sp>
        <p:nvSpPr>
          <p:cNvPr id="3" name="十字形 2">
            <a:extLst>
              <a:ext uri="{FF2B5EF4-FFF2-40B4-BE49-F238E27FC236}">
                <a16:creationId xmlns:a16="http://schemas.microsoft.com/office/drawing/2014/main" id="{7528F1F8-2013-7EF2-CD32-5E0B8C963790}"/>
              </a:ext>
            </a:extLst>
          </p:cNvPr>
          <p:cNvSpPr/>
          <p:nvPr/>
        </p:nvSpPr>
        <p:spPr>
          <a:xfrm>
            <a:off x="5293360" y="3667760"/>
            <a:ext cx="620156" cy="619760"/>
          </a:xfrm>
          <a:prstGeom prst="plus">
            <a:avLst>
              <a:gd name="adj" fmla="val 38636"/>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29588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A53DC-50A5-C56F-7F52-11527B9B334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7E2FC45-2B90-A215-F714-7EDA38C0B2DE}"/>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ED4F84D4-2A59-F4B1-3486-EB80C7E3356D}"/>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0CD4BD54-851A-A6B8-24C0-40F1FA4A2555}"/>
              </a:ext>
            </a:extLst>
          </p:cNvPr>
          <p:cNvSpPr txBox="1"/>
          <p:nvPr/>
        </p:nvSpPr>
        <p:spPr>
          <a:xfrm>
            <a:off x="78597" y="728421"/>
            <a:ext cx="1251494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せとうち観光成長戦略</a:t>
            </a:r>
            <a:r>
              <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(2026</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a:t>
            </a:r>
            <a:r>
              <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2030</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年度</a:t>
            </a:r>
            <a:r>
              <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に定めるブランドコンセプト及びミッション、ビジョン、コア・バリュー、戦略テーマ</a:t>
            </a:r>
            <a:endPar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　は堅持し、その理解・共有を図る。</a:t>
            </a:r>
          </a:p>
        </p:txBody>
      </p:sp>
      <p:pic>
        <p:nvPicPr>
          <p:cNvPr id="13" name="図 12">
            <a:extLst>
              <a:ext uri="{FF2B5EF4-FFF2-40B4-BE49-F238E27FC236}">
                <a16:creationId xmlns:a16="http://schemas.microsoft.com/office/drawing/2014/main" id="{3AE7A774-7CCD-BAB4-7D7A-3D25542872CB}"/>
              </a:ext>
            </a:extLst>
          </p:cNvPr>
          <p:cNvPicPr>
            <a:picLocks noChangeAspect="1"/>
          </p:cNvPicPr>
          <p:nvPr/>
        </p:nvPicPr>
        <p:blipFill>
          <a:blip r:embed="rId3"/>
          <a:srcRect l="3525" r="4410"/>
          <a:stretch>
            <a:fillRect/>
          </a:stretch>
        </p:blipFill>
        <p:spPr>
          <a:xfrm>
            <a:off x="7175387" y="3677920"/>
            <a:ext cx="5069876" cy="2859218"/>
          </a:xfrm>
          <a:prstGeom prst="rect">
            <a:avLst/>
          </a:prstGeom>
        </p:spPr>
      </p:pic>
      <p:sp>
        <p:nvSpPr>
          <p:cNvPr id="15" name="テキスト ボックス 14">
            <a:extLst>
              <a:ext uri="{FF2B5EF4-FFF2-40B4-BE49-F238E27FC236}">
                <a16:creationId xmlns:a16="http://schemas.microsoft.com/office/drawing/2014/main" id="{8305281E-F5A1-E92D-961B-2F7B0A0EF827}"/>
              </a:ext>
            </a:extLst>
          </p:cNvPr>
          <p:cNvSpPr txBox="1"/>
          <p:nvPr/>
        </p:nvSpPr>
        <p:spPr>
          <a:xfrm>
            <a:off x="78597" y="1428399"/>
            <a:ext cx="119234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ブランドコンセプト</a:t>
            </a: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　</a:t>
            </a:r>
            <a:endPar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a:t>
            </a:r>
            <a:r>
              <a:rPr kumimoji="1" lang="en-US" altLang="ja-JP" sz="2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AUTHENTIC JAPAN </a:t>
            </a:r>
            <a:r>
              <a:rPr kumimoji="1" lang="ja-JP" altLang="en-US" sz="2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a:t>
            </a:r>
            <a:r>
              <a:rPr kumimoji="1" lang="en-US" altLang="ja-JP" sz="2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SETOUCHI</a:t>
            </a:r>
            <a:r>
              <a:rPr kumimoji="1" lang="ja-JP" altLang="en-US" sz="2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ありのままの日本の魅力はここにある ： せとうち</a:t>
            </a:r>
            <a:endParaRPr kumimoji="1" lang="en-US" altLang="ja-JP" sz="20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17" name="テキスト ボックス 16">
            <a:extLst>
              <a:ext uri="{FF2B5EF4-FFF2-40B4-BE49-F238E27FC236}">
                <a16:creationId xmlns:a16="http://schemas.microsoft.com/office/drawing/2014/main" id="{3F6D5359-837A-614C-6A56-41BBD1AAD071}"/>
              </a:ext>
            </a:extLst>
          </p:cNvPr>
          <p:cNvSpPr txBox="1"/>
          <p:nvPr/>
        </p:nvSpPr>
        <p:spPr>
          <a:xfrm>
            <a:off x="134256" y="2382507"/>
            <a:ext cx="1192348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ミッション</a:t>
            </a: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　</a:t>
            </a:r>
            <a:endPar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せとうちを、世界中の誰もが憧れ、また地域の誰もが誇りを持てる世界一のデスティネーションに</a:t>
            </a:r>
            <a:endParaRPr kumimoji="1" lang="en-US" altLang="ja-JP"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地域とともに創り上げ、地方創生を実現する。</a:t>
            </a:r>
            <a:endParaRPr kumimoji="1" lang="en-US" altLang="ja-JP"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19" name="テキスト ボックス 18">
            <a:extLst>
              <a:ext uri="{FF2B5EF4-FFF2-40B4-BE49-F238E27FC236}">
                <a16:creationId xmlns:a16="http://schemas.microsoft.com/office/drawing/2014/main" id="{15434B13-E1AF-451D-5E65-43AD17F76045}"/>
              </a:ext>
            </a:extLst>
          </p:cNvPr>
          <p:cNvSpPr txBox="1"/>
          <p:nvPr/>
        </p:nvSpPr>
        <p:spPr>
          <a:xfrm>
            <a:off x="99991" y="3105888"/>
            <a:ext cx="722865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ビジョン</a:t>
            </a: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　</a:t>
            </a:r>
            <a:endPar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・人も自然ものびやかなせとうちに国内外のファンが絶えず訪れている。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・地域や人々がつながり、せとうちに住むことを誇らしく思っている。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・サステナブルな観光地経営により地域が潤い、観光人材が育っている。</a:t>
            </a:r>
          </a:p>
        </p:txBody>
      </p:sp>
      <p:sp>
        <p:nvSpPr>
          <p:cNvPr id="21" name="テキスト ボックス 20">
            <a:extLst>
              <a:ext uri="{FF2B5EF4-FFF2-40B4-BE49-F238E27FC236}">
                <a16:creationId xmlns:a16="http://schemas.microsoft.com/office/drawing/2014/main" id="{6103D000-3816-538F-6AC4-0E113DEDB2FF}"/>
              </a:ext>
            </a:extLst>
          </p:cNvPr>
          <p:cNvSpPr txBox="1"/>
          <p:nvPr/>
        </p:nvSpPr>
        <p:spPr>
          <a:xfrm>
            <a:off x="78597" y="4356470"/>
            <a:ext cx="759441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コアバリュー</a:t>
            </a: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　</a:t>
            </a:r>
            <a:endPar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瀬戸内海を中心とした海の交通路と南北の河川が人や物の交流を促し、</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外からの文化が各地の自然や風土と融合して独自の伝統を育んできた。</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せとうちを巡れば、歴史に根ざした</a:t>
            </a:r>
            <a:r>
              <a:rPr kumimoji="1" lang="en-US" altLang="ja-JP"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a:t>
            </a: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本物</a:t>
            </a:r>
            <a:r>
              <a:rPr kumimoji="1" lang="en-US" altLang="ja-JP"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a:t>
            </a: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の日本文化に触れること</a:t>
            </a:r>
            <a:endParaRPr kumimoji="1" lang="en-US" altLang="ja-JP"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ができる。</a:t>
            </a:r>
          </a:p>
        </p:txBody>
      </p:sp>
      <p:sp>
        <p:nvSpPr>
          <p:cNvPr id="23" name="テキスト ボックス 22">
            <a:extLst>
              <a:ext uri="{FF2B5EF4-FFF2-40B4-BE49-F238E27FC236}">
                <a16:creationId xmlns:a16="http://schemas.microsoft.com/office/drawing/2014/main" id="{BA540983-8E95-50A8-03E5-F5DF38B81D6C}"/>
              </a:ext>
            </a:extLst>
          </p:cNvPr>
          <p:cNvSpPr txBox="1"/>
          <p:nvPr/>
        </p:nvSpPr>
        <p:spPr>
          <a:xfrm>
            <a:off x="82635" y="5745657"/>
            <a:ext cx="7661783"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戦略テーマ</a:t>
            </a:r>
            <a:r>
              <a:rPr kumimoji="1" lang="en-US" altLang="ja-JP" sz="1600" b="0"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kumimoji="1" lang="ja-JP" altLang="en-US" sz="1600" b="0"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　</a:t>
            </a:r>
            <a:endParaRPr kumimoji="1" lang="en-US" altLang="ja-JP" sz="1600" b="0"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せとうちらしさをコンセプトにした </a:t>
            </a:r>
            <a:r>
              <a:rPr kumimoji="1" lang="en-US" altLang="ja-JP"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6</a:t>
            </a: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つのテーマの全てにサステナビリティ</a:t>
            </a:r>
            <a:endParaRPr kumimoji="1" lang="en-US" altLang="ja-JP"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rPr>
              <a:t>　を追求することによって、世界と戦える洗練されたコンテンツを目指す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cs typeface="+mn-cs"/>
            </a:endParaRPr>
          </a:p>
        </p:txBody>
      </p:sp>
      <p:sp>
        <p:nvSpPr>
          <p:cNvPr id="24" name="正方形/長方形 23">
            <a:extLst>
              <a:ext uri="{FF2B5EF4-FFF2-40B4-BE49-F238E27FC236}">
                <a16:creationId xmlns:a16="http://schemas.microsoft.com/office/drawing/2014/main" id="{B9C48C68-1021-B2FE-0C63-07AABCD591BD}"/>
              </a:ext>
            </a:extLst>
          </p:cNvPr>
          <p:cNvSpPr/>
          <p:nvPr/>
        </p:nvSpPr>
        <p:spPr>
          <a:xfrm>
            <a:off x="189917" y="1409752"/>
            <a:ext cx="11867826" cy="802545"/>
          </a:xfrm>
          <a:prstGeom prst="rect">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6" name="テキスト ボックス 25">
            <a:extLst>
              <a:ext uri="{FF2B5EF4-FFF2-40B4-BE49-F238E27FC236}">
                <a16:creationId xmlns:a16="http://schemas.microsoft.com/office/drawing/2014/main" id="{64F16023-A93E-3C88-B675-0791CBF882B1}"/>
              </a:ext>
            </a:extLst>
          </p:cNvPr>
          <p:cNvSpPr txBox="1"/>
          <p:nvPr/>
        </p:nvSpPr>
        <p:spPr>
          <a:xfrm>
            <a:off x="9045824" y="3308260"/>
            <a:ext cx="132900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戦略テーマ</a:t>
            </a:r>
          </a:p>
        </p:txBody>
      </p:sp>
      <p:sp>
        <p:nvSpPr>
          <p:cNvPr id="3" name="タイトル 1">
            <a:extLst>
              <a:ext uri="{FF2B5EF4-FFF2-40B4-BE49-F238E27FC236}">
                <a16:creationId xmlns:a16="http://schemas.microsoft.com/office/drawing/2014/main" id="{2BDB206D-09B8-AF06-A864-160A94A39F82}"/>
              </a:ext>
            </a:extLst>
          </p:cNvPr>
          <p:cNvSpPr txBox="1">
            <a:spLocks/>
          </p:cNvSpPr>
          <p:nvPr/>
        </p:nvSpPr>
        <p:spPr>
          <a:xfrm>
            <a:off x="-240588" y="73018"/>
            <a:ext cx="6499148" cy="6183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3600" b="0" kern="1200">
                <a:solidFill>
                  <a:schemeClr val="tx1">
                    <a:lumMod val="75000"/>
                    <a:lumOff val="25000"/>
                  </a:schemeClr>
                </a:solidFill>
                <a:latin typeface="+mn-lt"/>
                <a:ea typeface="+mj-ea"/>
                <a:cs typeface="+mj-cs"/>
              </a:defRPr>
            </a:lvl1pPr>
          </a:lstStyle>
          <a:p>
            <a:r>
              <a:rPr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３　せとうちエリア広域連携観光戦略　　</a:t>
            </a:r>
          </a:p>
        </p:txBody>
      </p:sp>
    </p:spTree>
    <p:extLst>
      <p:ext uri="{BB962C8B-B14F-4D97-AF65-F5344CB8AC3E}">
        <p14:creationId xmlns:p14="http://schemas.microsoft.com/office/powerpoint/2010/main" val="2084221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EE2CC-77E0-2DD2-019A-2A297C5973A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FD0D2F0-2178-1939-772B-EE119EDF23A4}"/>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1F5BF277-0884-138E-100B-A46D432FFA3B}"/>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3C200B8E-D4E3-47AC-9C02-0D19362D4D24}"/>
              </a:ext>
            </a:extLst>
          </p:cNvPr>
          <p:cNvSpPr txBox="1"/>
          <p:nvPr/>
        </p:nvSpPr>
        <p:spPr>
          <a:xfrm>
            <a:off x="128088" y="1176418"/>
            <a:ext cx="124601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せとうちのコアバリューに親和性のある知的好奇心（</a:t>
            </a:r>
            <a:r>
              <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ET</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層）や、特定テーマに対する探求心（</a:t>
            </a:r>
            <a:r>
              <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SIT</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層）を有する旅行者をターゲッ</a:t>
            </a:r>
            <a:endPar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トとする。</a:t>
            </a:r>
            <a:endPar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80180087-FD8F-B649-72BD-166B06A8F89B}"/>
              </a:ext>
            </a:extLst>
          </p:cNvPr>
          <p:cNvSpPr txBox="1"/>
          <p:nvPr/>
        </p:nvSpPr>
        <p:spPr>
          <a:xfrm>
            <a:off x="134257" y="786028"/>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せとうちエリアのターゲット基軸</a:t>
            </a:r>
          </a:p>
        </p:txBody>
      </p:sp>
      <p:sp>
        <p:nvSpPr>
          <p:cNvPr id="19" name="テキスト ボックス 18">
            <a:extLst>
              <a:ext uri="{FF2B5EF4-FFF2-40B4-BE49-F238E27FC236}">
                <a16:creationId xmlns:a16="http://schemas.microsoft.com/office/drawing/2014/main" id="{ABF3254D-4EBF-373D-762C-4D5A7DE521F6}"/>
              </a:ext>
            </a:extLst>
          </p:cNvPr>
          <p:cNvSpPr txBox="1"/>
          <p:nvPr/>
        </p:nvSpPr>
        <p:spPr>
          <a:xfrm>
            <a:off x="7370703" y="2159907"/>
            <a:ext cx="4574650" cy="1677960"/>
          </a:xfrm>
          <a:prstGeom prst="rect">
            <a:avLst/>
          </a:prstGeom>
          <a:noFill/>
          <a:ln>
            <a:solidFill>
              <a:schemeClr val="tx1"/>
            </a:solidFill>
            <a:prstDash val="dash"/>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70AD47"/>
                </a:solidFill>
                <a:effectLst/>
                <a:uLnTx/>
                <a:uFillTx/>
                <a:latin typeface="游ゴシック" panose="020F0502020204030204"/>
                <a:ea typeface="游ゴシック" panose="020B0400000000000000" pitchFamily="50" charset="-128"/>
                <a:cs typeface="+mn-cs"/>
              </a:rPr>
              <a:t>【</a:t>
            </a:r>
            <a:r>
              <a:rPr kumimoji="1" lang="ja-JP" altLang="en-US" sz="1400" b="1" i="0" u="none" strike="noStrike" kern="1200" cap="none" spc="0" normalizeH="0" baseline="0" noProof="0" dirty="0">
                <a:ln>
                  <a:noFill/>
                </a:ln>
                <a:solidFill>
                  <a:srgbClr val="70AD47"/>
                </a:solidFill>
                <a:effectLst/>
                <a:uLnTx/>
                <a:uFillTx/>
                <a:latin typeface="游ゴシック" panose="020F0502020204030204"/>
                <a:ea typeface="游ゴシック" panose="020B0400000000000000" pitchFamily="50" charset="-128"/>
                <a:cs typeface="+mn-cs"/>
              </a:rPr>
              <a:t>高付加価値旅行者とは</a:t>
            </a:r>
            <a:r>
              <a:rPr kumimoji="1" lang="en-US" altLang="ja-JP" sz="1400" b="1" i="0" u="none" strike="noStrike" kern="1200" cap="none" spc="0" normalizeH="0" baseline="0" noProof="0" dirty="0">
                <a:ln>
                  <a:noFill/>
                </a:ln>
                <a:solidFill>
                  <a:srgbClr val="70AD47"/>
                </a:solidFill>
                <a:effectLst/>
                <a:uLnTx/>
                <a:uFillTx/>
                <a:latin typeface="游ゴシック" panose="020F0502020204030204"/>
                <a:ea typeface="游ゴシック" panose="020B0400000000000000" pitchFamily="50" charset="-128"/>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旅行による様々な体験を通じ自身の知識を深め（</a:t>
            </a: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ET</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層）、インスピレーションが得られる（</a:t>
            </a: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SIT</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層）ことを実現するために、せとうちエリアの地域経済に対し、結果的に高い消費単価で旅行する層</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B0C54822-1F00-B7CD-9CB4-1055756C6B25}"/>
              </a:ext>
            </a:extLst>
          </p:cNvPr>
          <p:cNvSpPr txBox="1"/>
          <p:nvPr/>
        </p:nvSpPr>
        <p:spPr>
          <a:xfrm>
            <a:off x="111318" y="1675447"/>
            <a:ext cx="12192000"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単</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なる富裕層</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で</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は</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なく、</a:t>
            </a:r>
            <a:r>
              <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ET</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（深い体験価値）と</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SIT（専門的な</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テーマ</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）を組み込んだコンテンツを</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開発</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すること</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で</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真の</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高付</a:t>
            </a:r>
            <a:endPar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　</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加価値旅行者の誘致</a:t>
            </a: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をめざす。</a:t>
            </a:r>
            <a:endParaRPr kumimoji="1" lang="en-US" altLang="ja-JP" sz="1600" b="0"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cs typeface="+mn-cs"/>
            </a:endParaRPr>
          </a:p>
        </p:txBody>
      </p:sp>
      <p:pic>
        <p:nvPicPr>
          <p:cNvPr id="9" name="図 8">
            <a:extLst>
              <a:ext uri="{FF2B5EF4-FFF2-40B4-BE49-F238E27FC236}">
                <a16:creationId xmlns:a16="http://schemas.microsoft.com/office/drawing/2014/main" id="{9F274F2C-53BF-D4E2-4B69-A8C6B6E4A3A7}"/>
              </a:ext>
            </a:extLst>
          </p:cNvPr>
          <p:cNvPicPr>
            <a:picLocks noChangeAspect="1"/>
          </p:cNvPicPr>
          <p:nvPr/>
        </p:nvPicPr>
        <p:blipFill>
          <a:blip r:embed="rId3"/>
          <a:stretch>
            <a:fillRect/>
          </a:stretch>
        </p:blipFill>
        <p:spPr>
          <a:xfrm>
            <a:off x="-20762" y="2337167"/>
            <a:ext cx="8684214" cy="3853030"/>
          </a:xfrm>
          <a:prstGeom prst="rect">
            <a:avLst/>
          </a:prstGeom>
        </p:spPr>
      </p:pic>
      <p:sp>
        <p:nvSpPr>
          <p:cNvPr id="8" name="タイトル 1">
            <a:extLst>
              <a:ext uri="{FF2B5EF4-FFF2-40B4-BE49-F238E27FC236}">
                <a16:creationId xmlns:a16="http://schemas.microsoft.com/office/drawing/2014/main" id="{E857EC9C-CAD8-C158-3DCC-8FE9501F4EA7}"/>
              </a:ext>
            </a:extLst>
          </p:cNvPr>
          <p:cNvSpPr txBox="1">
            <a:spLocks/>
          </p:cNvSpPr>
          <p:nvPr/>
        </p:nvSpPr>
        <p:spPr>
          <a:xfrm>
            <a:off x="-240588" y="73018"/>
            <a:ext cx="6499148" cy="6183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3600" b="0" kern="1200">
                <a:solidFill>
                  <a:schemeClr val="tx1">
                    <a:lumMod val="75000"/>
                    <a:lumOff val="25000"/>
                  </a:schemeClr>
                </a:solidFill>
                <a:latin typeface="+mn-lt"/>
                <a:ea typeface="+mj-ea"/>
                <a:cs typeface="+mj-cs"/>
              </a:defRPr>
            </a:lvl1pPr>
          </a:lstStyle>
          <a:p>
            <a:r>
              <a:rPr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３　せとうちエリア広域連携観光戦略　　</a:t>
            </a:r>
          </a:p>
        </p:txBody>
      </p:sp>
    </p:spTree>
    <p:extLst>
      <p:ext uri="{BB962C8B-B14F-4D97-AF65-F5344CB8AC3E}">
        <p14:creationId xmlns:p14="http://schemas.microsoft.com/office/powerpoint/2010/main" val="4230985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37E3B-18D8-522E-9511-C0617390C5A5}"/>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DD165FF8-AFDF-14A9-E5B6-2DB897A88AF2}"/>
              </a:ext>
            </a:extLst>
          </p:cNvPr>
          <p:cNvSpPr txBox="1"/>
          <p:nvPr/>
        </p:nvSpPr>
        <p:spPr>
          <a:xfrm>
            <a:off x="102793" y="730966"/>
            <a:ext cx="11866880" cy="529376"/>
          </a:xfrm>
          <a:prstGeom prst="rect">
            <a:avLst/>
          </a:prstGeom>
          <a:noFill/>
        </p:spPr>
        <p:txBody>
          <a:bodyPr wrap="square" lIns="27432" tIns="18288" rIns="27432" bIns="1828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〇</a:t>
            </a:r>
            <a:r>
              <a:rPr kumimoji="1" lang="en-US" altLang="ja-JP"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JNTO</a:t>
            </a: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「訪日マーケティング戦略</a:t>
            </a:r>
            <a:r>
              <a:rPr kumimoji="1" lang="en-US" altLang="ja-JP"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(2026</a:t>
            </a: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年４月）」を基に、欧米豪５カ国、アジア４カ国のターゲット層を選定する。</a:t>
            </a:r>
            <a:endParaRPr kumimoji="1" lang="en-US" altLang="ja-JP"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　　　　</a:t>
            </a:r>
            <a:endParaRPr kumimoji="1" sz="1600" b="0" i="0" u="none" strike="noStrike" kern="1200" cap="none" spc="0" normalizeH="0" baseline="0" noProof="0" dirty="0">
              <a:ln>
                <a:noFill/>
              </a:ln>
              <a:solidFill>
                <a:srgbClr val="363A3E"/>
              </a:solidFill>
              <a:effectLst/>
              <a:uLnTx/>
              <a:uFillTx/>
              <a:latin typeface="Yu Gothic"/>
              <a:ea typeface="+mn-ea"/>
              <a:cs typeface="+mn-cs"/>
            </a:endParaRPr>
          </a:p>
        </p:txBody>
      </p:sp>
      <p:sp>
        <p:nvSpPr>
          <p:cNvPr id="27" name="テキスト ボックス 26">
            <a:extLst>
              <a:ext uri="{FF2B5EF4-FFF2-40B4-BE49-F238E27FC236}">
                <a16:creationId xmlns:a16="http://schemas.microsoft.com/office/drawing/2014/main" id="{82769C4A-E963-A8E7-F0D5-71EBB8765A7F}"/>
              </a:ext>
            </a:extLst>
          </p:cNvPr>
          <p:cNvSpPr txBox="1"/>
          <p:nvPr/>
        </p:nvSpPr>
        <p:spPr>
          <a:xfrm>
            <a:off x="11002702" y="1836051"/>
            <a:ext cx="152862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サブ・ターゲット</a:t>
            </a: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（ハイライト箇所）　</a:t>
            </a:r>
          </a:p>
        </p:txBody>
      </p:sp>
      <p:sp>
        <p:nvSpPr>
          <p:cNvPr id="28" name="正方形/長方形 27">
            <a:extLst>
              <a:ext uri="{FF2B5EF4-FFF2-40B4-BE49-F238E27FC236}">
                <a16:creationId xmlns:a16="http://schemas.microsoft.com/office/drawing/2014/main" id="{13EFB7C3-4FF6-C381-B007-B7FF7FB01C47}"/>
              </a:ext>
            </a:extLst>
          </p:cNvPr>
          <p:cNvSpPr/>
          <p:nvPr/>
        </p:nvSpPr>
        <p:spPr>
          <a:xfrm>
            <a:off x="10861694" y="1868904"/>
            <a:ext cx="141008" cy="13227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highlight>
                <a:srgbClr val="FFFF00"/>
              </a:highligh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1184F72C-FE68-15A4-FB3D-59AB2FC9EC58}"/>
              </a:ext>
            </a:extLst>
          </p:cNvPr>
          <p:cNvSpPr txBox="1"/>
          <p:nvPr/>
        </p:nvSpPr>
        <p:spPr>
          <a:xfrm>
            <a:off x="10966974" y="1350590"/>
            <a:ext cx="152862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重点ターゲット</a:t>
            </a: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（ハイライト箇所）　</a:t>
            </a:r>
          </a:p>
        </p:txBody>
      </p:sp>
      <p:sp>
        <p:nvSpPr>
          <p:cNvPr id="8" name="正方形/長方形 7">
            <a:extLst>
              <a:ext uri="{FF2B5EF4-FFF2-40B4-BE49-F238E27FC236}">
                <a16:creationId xmlns:a16="http://schemas.microsoft.com/office/drawing/2014/main" id="{D499F5C7-F9A1-DBDC-D884-45CB036E8F70}"/>
              </a:ext>
            </a:extLst>
          </p:cNvPr>
          <p:cNvSpPr/>
          <p:nvPr/>
        </p:nvSpPr>
        <p:spPr>
          <a:xfrm>
            <a:off x="10851482" y="1395216"/>
            <a:ext cx="141008" cy="132279"/>
          </a:xfrm>
          <a:prstGeom prst="rect">
            <a:avLst/>
          </a:prstGeom>
          <a:solidFill>
            <a:srgbClr val="FFF2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9" name="表 8">
            <a:extLst>
              <a:ext uri="{FF2B5EF4-FFF2-40B4-BE49-F238E27FC236}">
                <a16:creationId xmlns:a16="http://schemas.microsoft.com/office/drawing/2014/main" id="{4CAC51A5-28A3-FE28-59D2-6DE538BD17B8}"/>
              </a:ext>
            </a:extLst>
          </p:cNvPr>
          <p:cNvGraphicFramePr>
            <a:graphicFrameLocks noGrp="1"/>
          </p:cNvGraphicFramePr>
          <p:nvPr>
            <p:extLst>
              <p:ext uri="{D42A27DB-BD31-4B8C-83A1-F6EECF244321}">
                <p14:modId xmlns:p14="http://schemas.microsoft.com/office/powerpoint/2010/main" val="3434077429"/>
              </p:ext>
            </p:extLst>
          </p:nvPr>
        </p:nvGraphicFramePr>
        <p:xfrm>
          <a:off x="102793" y="1035104"/>
          <a:ext cx="10748689" cy="5534908"/>
        </p:xfrm>
        <a:graphic>
          <a:graphicData uri="http://schemas.openxmlformats.org/drawingml/2006/table">
            <a:tbl>
              <a:tblPr/>
              <a:tblGrid>
                <a:gridCol w="351089">
                  <a:extLst>
                    <a:ext uri="{9D8B030D-6E8A-4147-A177-3AD203B41FA5}">
                      <a16:colId xmlns:a16="http://schemas.microsoft.com/office/drawing/2014/main" val="2199192385"/>
                    </a:ext>
                  </a:extLst>
                </a:gridCol>
                <a:gridCol w="1039760">
                  <a:extLst>
                    <a:ext uri="{9D8B030D-6E8A-4147-A177-3AD203B41FA5}">
                      <a16:colId xmlns:a16="http://schemas.microsoft.com/office/drawing/2014/main" val="3763660836"/>
                    </a:ext>
                  </a:extLst>
                </a:gridCol>
                <a:gridCol w="1039760">
                  <a:extLst>
                    <a:ext uri="{9D8B030D-6E8A-4147-A177-3AD203B41FA5}">
                      <a16:colId xmlns:a16="http://schemas.microsoft.com/office/drawing/2014/main" val="71852384"/>
                    </a:ext>
                  </a:extLst>
                </a:gridCol>
                <a:gridCol w="1039760">
                  <a:extLst>
                    <a:ext uri="{9D8B030D-6E8A-4147-A177-3AD203B41FA5}">
                      <a16:colId xmlns:a16="http://schemas.microsoft.com/office/drawing/2014/main" val="988211181"/>
                    </a:ext>
                  </a:extLst>
                </a:gridCol>
                <a:gridCol w="1039760">
                  <a:extLst>
                    <a:ext uri="{9D8B030D-6E8A-4147-A177-3AD203B41FA5}">
                      <a16:colId xmlns:a16="http://schemas.microsoft.com/office/drawing/2014/main" val="515349151"/>
                    </a:ext>
                  </a:extLst>
                </a:gridCol>
                <a:gridCol w="1039760">
                  <a:extLst>
                    <a:ext uri="{9D8B030D-6E8A-4147-A177-3AD203B41FA5}">
                      <a16:colId xmlns:a16="http://schemas.microsoft.com/office/drawing/2014/main" val="282522225"/>
                    </a:ext>
                  </a:extLst>
                </a:gridCol>
                <a:gridCol w="1039760">
                  <a:extLst>
                    <a:ext uri="{9D8B030D-6E8A-4147-A177-3AD203B41FA5}">
                      <a16:colId xmlns:a16="http://schemas.microsoft.com/office/drawing/2014/main" val="2574664452"/>
                    </a:ext>
                  </a:extLst>
                </a:gridCol>
                <a:gridCol w="1039760">
                  <a:extLst>
                    <a:ext uri="{9D8B030D-6E8A-4147-A177-3AD203B41FA5}">
                      <a16:colId xmlns:a16="http://schemas.microsoft.com/office/drawing/2014/main" val="1902668852"/>
                    </a:ext>
                  </a:extLst>
                </a:gridCol>
                <a:gridCol w="1039760">
                  <a:extLst>
                    <a:ext uri="{9D8B030D-6E8A-4147-A177-3AD203B41FA5}">
                      <a16:colId xmlns:a16="http://schemas.microsoft.com/office/drawing/2014/main" val="3439020669"/>
                    </a:ext>
                  </a:extLst>
                </a:gridCol>
                <a:gridCol w="1039760">
                  <a:extLst>
                    <a:ext uri="{9D8B030D-6E8A-4147-A177-3AD203B41FA5}">
                      <a16:colId xmlns:a16="http://schemas.microsoft.com/office/drawing/2014/main" val="4117456627"/>
                    </a:ext>
                  </a:extLst>
                </a:gridCol>
                <a:gridCol w="1039760">
                  <a:extLst>
                    <a:ext uri="{9D8B030D-6E8A-4147-A177-3AD203B41FA5}">
                      <a16:colId xmlns:a16="http://schemas.microsoft.com/office/drawing/2014/main" val="3848531326"/>
                    </a:ext>
                  </a:extLst>
                </a:gridCol>
              </a:tblGrid>
              <a:tr h="269446">
                <a:tc gridSpan="2">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対象区分</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hMerge="1">
                  <a:txBody>
                    <a:bodyPr/>
                    <a:lstStyle/>
                    <a:p>
                      <a:endParaRPr kumimoji="1" lang="ja-JP" altLang="en-US"/>
                    </a:p>
                  </a:txBody>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英国</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フランス</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ドイツ</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米国</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豪州</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香港</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台湾</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シンガポール</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タイ</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extLst>
                  <a:ext uri="{0D108BD9-81ED-4DB2-BD59-A6C34878D82A}">
                    <a16:rowId xmlns:a16="http://schemas.microsoft.com/office/drawing/2014/main" val="3296905906"/>
                  </a:ext>
                </a:extLst>
              </a:tr>
              <a:tr h="617336">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A</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（9万ポンド/年以上）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一人旅行、友人、</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世帯可処分所得下位80%（10.5万ユーロ/年未満）</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一人旅行、友人、夫婦・パートナー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世帯可処分所得下位90%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（20万米ドル/年未満）</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（訪日経験4回以上）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夫婦・パートナー、友人、一人旅行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世帯可処分所得上位31～80%（3.5～9万バーツ/月）</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1327913"/>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16.30%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45.20%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18.80%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34.90%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17.70%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171399"/>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1,530万人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190万人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140万人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3014050"/>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5,140GBP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3,330EUR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3,230EUR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12,300USD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4,680AUD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17,500HKD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71,800TWD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4,640SGD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77,500THB</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6042388"/>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1,111,936円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616,450円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597,938円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1,976,856円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528,793円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358,575円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356,386円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581,067円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372,775円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943121"/>
                  </a:ext>
                </a:extLst>
              </a:tr>
              <a:tr h="607105">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B</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世帯可処分所得上位21～80%（3～9万ポンド/年）</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家族（子連れ）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世帯可処分所得下位80%（10.5万ユーロ/年未満）</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世帯可処分所得下位90%（20万米ドル/年未満）</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家族（子連れ）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（訪日経験2回以上）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30～50代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世帯可処分所得上位30%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（9万バーツ/月以上）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04422950"/>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37.10%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12.70%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28.50%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30.90%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11.60%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29.50%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21.80%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23446994"/>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710万人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210万人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220890035"/>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3,670GBP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3,560EUR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3,430EUR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7,090USD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5,490AUD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18,100HKD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65,900TWD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4,040SGD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134,000THB</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939853039"/>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793,931円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659,027円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634,962円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1,139,505円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620,315円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370,869円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327,101円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505,929円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644,540円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585494174"/>
                  </a:ext>
                </a:extLst>
              </a:tr>
              <a:tr h="726478">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C</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（9万ポンド/年以上）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世帯可処分所得上位20%（10.5万ユーロ/年以上）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世帯可処分所得下位90%（20万米ドル/年未満）</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一人旅行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世帯可処分所得上位40%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（13万新台湾ドル/月以上）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2821868"/>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5.70%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24.80%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23.60%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14.50%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39.10%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0579302"/>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110万人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270万人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260万人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3435369"/>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3,180GBP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3,280EUR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4,420EUR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7,440USD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4,750AUD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16,700HKD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73,100TWD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3,660SGD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60,100THB</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6355338"/>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687,929円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607,194円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818,230円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1,195,757円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536,703円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342,183円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362,839円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458,342円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289,081円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2865942"/>
                  </a:ext>
                </a:extLst>
              </a:tr>
              <a:tr h="624159">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D</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世帯可処分所得上位21～80%（3～9万ポンド/年）</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世帯可処分所得下位80%（10.5万ユーロ/年未満）</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世帯可処分所得上位10%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（20万米ドル/年以上）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世帯可処分所得上位50%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（13万豪ドル/年以上）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48373701"/>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22.10%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8.20%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559582263"/>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240万人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80万人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75908546"/>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3,590GBP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3,600EUR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28,900USD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5,270AUD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79396764"/>
                  </a:ext>
                </a:extLst>
              </a:tr>
              <a:tr h="168149">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776,625円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666,432円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4,644,808円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dirty="0">
                          <a:solidFill>
                            <a:srgbClr val="C00000"/>
                          </a:solidFill>
                          <a:effectLst/>
                          <a:latin typeface="BIZ UDPゴシック" panose="020B0400000000000000" pitchFamily="50" charset="-128"/>
                          <a:ea typeface="BIZ UDPゴシック" panose="020B0400000000000000" pitchFamily="50" charset="-128"/>
                        </a:rPr>
                        <a:t>595,457円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988939537"/>
                  </a:ext>
                </a:extLst>
              </a:tr>
            </a:tbl>
          </a:graphicData>
        </a:graphic>
      </p:graphicFrame>
      <p:sp>
        <p:nvSpPr>
          <p:cNvPr id="4" name="スライド番号プレースホルダー 8">
            <a:extLst>
              <a:ext uri="{FF2B5EF4-FFF2-40B4-BE49-F238E27FC236}">
                <a16:creationId xmlns:a16="http://schemas.microsoft.com/office/drawing/2014/main" id="{71C766B0-40E6-3058-283A-A750083030FD}"/>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92FCEDE9-AC11-4FDB-57BA-17521F3DF435}"/>
              </a:ext>
            </a:extLst>
          </p:cNvPr>
          <p:cNvSpPr txBox="1"/>
          <p:nvPr/>
        </p:nvSpPr>
        <p:spPr>
          <a:xfrm>
            <a:off x="10834773" y="2207153"/>
            <a:ext cx="1340518"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旅行消費単価や地方訪問意向の拡大傾向に鑑み、今後、重点ターゲットとなり得るターゲット</a:t>
            </a:r>
          </a:p>
        </p:txBody>
      </p:sp>
      <p:sp>
        <p:nvSpPr>
          <p:cNvPr id="7" name="タイトル 1">
            <a:extLst>
              <a:ext uri="{FF2B5EF4-FFF2-40B4-BE49-F238E27FC236}">
                <a16:creationId xmlns:a16="http://schemas.microsoft.com/office/drawing/2014/main" id="{69ABD375-C4F8-CC5B-9FB9-A8064317B14F}"/>
              </a:ext>
            </a:extLst>
          </p:cNvPr>
          <p:cNvSpPr txBox="1">
            <a:spLocks/>
          </p:cNvSpPr>
          <p:nvPr/>
        </p:nvSpPr>
        <p:spPr>
          <a:xfrm>
            <a:off x="-240588" y="73018"/>
            <a:ext cx="6499148" cy="6183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3600" b="0" kern="1200">
                <a:solidFill>
                  <a:schemeClr val="tx1">
                    <a:lumMod val="75000"/>
                    <a:lumOff val="25000"/>
                  </a:schemeClr>
                </a:solidFill>
                <a:latin typeface="+mn-lt"/>
                <a:ea typeface="+mj-ea"/>
                <a:cs typeface="+mj-cs"/>
              </a:defRPr>
            </a:lvl1pPr>
          </a:lstStyle>
          <a:p>
            <a:r>
              <a:rPr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３　せとうちエリア広域連携観光戦略　　</a:t>
            </a:r>
          </a:p>
        </p:txBody>
      </p:sp>
    </p:spTree>
    <p:extLst>
      <p:ext uri="{BB962C8B-B14F-4D97-AF65-F5344CB8AC3E}">
        <p14:creationId xmlns:p14="http://schemas.microsoft.com/office/powerpoint/2010/main" val="2889431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841F2-0553-D2DD-1786-6732AF93CCA1}"/>
            </a:ext>
          </a:extLst>
        </p:cNvPr>
        <p:cNvGrpSpPr/>
        <p:nvPr/>
      </p:nvGrpSpPr>
      <p:grpSpPr>
        <a:xfrm>
          <a:off x="0" y="0"/>
          <a:ext cx="0" cy="0"/>
          <a:chOff x="0" y="0"/>
          <a:chExt cx="0" cy="0"/>
        </a:xfrm>
      </p:grpSpPr>
      <p:sp>
        <p:nvSpPr>
          <p:cNvPr id="4" name="スライド番号プレースホルダー 8">
            <a:extLst>
              <a:ext uri="{FF2B5EF4-FFF2-40B4-BE49-F238E27FC236}">
                <a16:creationId xmlns:a16="http://schemas.microsoft.com/office/drawing/2014/main" id="{FE51CACF-047D-D662-C1B5-09CE545F26FA}"/>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DE855BF6-177E-D6DE-C784-3776AEE703B8}"/>
              </a:ext>
            </a:extLst>
          </p:cNvPr>
          <p:cNvSpPr txBox="1"/>
          <p:nvPr/>
        </p:nvSpPr>
        <p:spPr>
          <a:xfrm>
            <a:off x="231402" y="1113672"/>
            <a:ext cx="58398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（１）ターゲット・ペルソナ</a:t>
            </a:r>
            <a:endParaRPr kumimoji="1" lang="en-US" altLang="ja-JP" sz="16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15" name="テキスト ボックス 14">
            <a:extLst>
              <a:ext uri="{FF2B5EF4-FFF2-40B4-BE49-F238E27FC236}">
                <a16:creationId xmlns:a16="http://schemas.microsoft.com/office/drawing/2014/main" id="{F1149280-C5D2-6C20-30EB-EC5DACE1B23B}"/>
              </a:ext>
            </a:extLst>
          </p:cNvPr>
          <p:cNvSpPr txBox="1"/>
          <p:nvPr/>
        </p:nvSpPr>
        <p:spPr>
          <a:xfrm>
            <a:off x="256174" y="749977"/>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せとうちエリアがめざす来訪者設計</a:t>
            </a:r>
          </a:p>
        </p:txBody>
      </p:sp>
      <p:graphicFrame>
        <p:nvGraphicFramePr>
          <p:cNvPr id="28" name="表 27">
            <a:extLst>
              <a:ext uri="{FF2B5EF4-FFF2-40B4-BE49-F238E27FC236}">
                <a16:creationId xmlns:a16="http://schemas.microsoft.com/office/drawing/2014/main" id="{EC92CDCD-4B2C-D589-2F0F-E274E1AF9FA7}"/>
              </a:ext>
            </a:extLst>
          </p:cNvPr>
          <p:cNvGraphicFramePr>
            <a:graphicFrameLocks noGrp="1"/>
          </p:cNvGraphicFramePr>
          <p:nvPr/>
        </p:nvGraphicFramePr>
        <p:xfrm>
          <a:off x="671396" y="1915386"/>
          <a:ext cx="10888869" cy="2168054"/>
        </p:xfrm>
        <a:graphic>
          <a:graphicData uri="http://schemas.openxmlformats.org/drawingml/2006/table">
            <a:tbl>
              <a:tblPr firstRow="1" bandRow="1">
                <a:tableStyleId>{5C22544A-7EE6-4342-B048-85BDC9FD1C3A}</a:tableStyleId>
              </a:tblPr>
              <a:tblGrid>
                <a:gridCol w="1744870">
                  <a:extLst>
                    <a:ext uri="{9D8B030D-6E8A-4147-A177-3AD203B41FA5}">
                      <a16:colId xmlns:a16="http://schemas.microsoft.com/office/drawing/2014/main" val="659327857"/>
                    </a:ext>
                  </a:extLst>
                </a:gridCol>
                <a:gridCol w="3400864">
                  <a:extLst>
                    <a:ext uri="{9D8B030D-6E8A-4147-A177-3AD203B41FA5}">
                      <a16:colId xmlns:a16="http://schemas.microsoft.com/office/drawing/2014/main" val="379203498"/>
                    </a:ext>
                  </a:extLst>
                </a:gridCol>
                <a:gridCol w="5743135">
                  <a:extLst>
                    <a:ext uri="{9D8B030D-6E8A-4147-A177-3AD203B41FA5}">
                      <a16:colId xmlns:a16="http://schemas.microsoft.com/office/drawing/2014/main" val="4126887102"/>
                    </a:ext>
                  </a:extLst>
                </a:gridCol>
              </a:tblGrid>
              <a:tr h="370840">
                <a:tc>
                  <a:txBody>
                    <a:bodyPr/>
                    <a:lstStyle/>
                    <a:p>
                      <a:pPr algn="ctr"/>
                      <a:r>
                        <a:rPr kumimoji="1" lang="ja-JP" altLang="en-US" sz="1400" b="1" dirty="0">
                          <a:latin typeface="+mn-ea"/>
                          <a:ea typeface="+mn-ea"/>
                        </a:rPr>
                        <a:t>区分</a:t>
                      </a:r>
                    </a:p>
                  </a:txBody>
                  <a:tcPr anchor="ctr"/>
                </a:tc>
                <a:tc>
                  <a:txBody>
                    <a:bodyPr/>
                    <a:lstStyle/>
                    <a:p>
                      <a:pPr algn="ctr"/>
                      <a:r>
                        <a:rPr kumimoji="1" lang="ja-JP" altLang="en-US" sz="1400" b="1" dirty="0">
                          <a:latin typeface="+mn-ea"/>
                          <a:ea typeface="+mn-ea"/>
                        </a:rPr>
                        <a:t>ターゲット像</a:t>
                      </a:r>
                    </a:p>
                  </a:txBody>
                  <a:tcPr anchor="ctr"/>
                </a:tc>
                <a:tc>
                  <a:txBody>
                    <a:bodyPr/>
                    <a:lstStyle/>
                    <a:p>
                      <a:pPr algn="ctr"/>
                      <a:r>
                        <a:rPr kumimoji="1" lang="ja-JP" altLang="en-US" sz="1400" b="1" dirty="0">
                          <a:latin typeface="+mn-ea"/>
                          <a:ea typeface="+mn-ea"/>
                        </a:rPr>
                        <a:t>ニーズ・行動の特徴</a:t>
                      </a:r>
                    </a:p>
                  </a:txBody>
                  <a:tcPr anchor="ctr"/>
                </a:tc>
                <a:extLst>
                  <a:ext uri="{0D108BD9-81ED-4DB2-BD59-A6C34878D82A}">
                    <a16:rowId xmlns:a16="http://schemas.microsoft.com/office/drawing/2014/main" val="1918663674"/>
                  </a:ext>
                </a:extLst>
              </a:tr>
              <a:tr h="852334">
                <a:tc>
                  <a:txBody>
                    <a:bodyPr/>
                    <a:lstStyle/>
                    <a:p>
                      <a:pPr algn="ctr"/>
                      <a:r>
                        <a:rPr kumimoji="1" lang="ja-JP" altLang="en-US" sz="1400" b="0" dirty="0">
                          <a:latin typeface="+mn-ea"/>
                          <a:ea typeface="+mn-ea"/>
                        </a:rPr>
                        <a:t>コア・ターゲット</a:t>
                      </a:r>
                      <a:endParaRPr kumimoji="1" lang="en-US" altLang="ja-JP" sz="1400" b="0" dirty="0">
                        <a:latin typeface="+mn-ea"/>
                        <a:ea typeface="+mn-ea"/>
                      </a:endParaRPr>
                    </a:p>
                  </a:txBody>
                  <a:tcPr anchor="ctr"/>
                </a:tc>
                <a:tc>
                  <a:txBody>
                    <a:bodyPr/>
                    <a:lstStyle/>
                    <a:p>
                      <a:pPr algn="l"/>
                      <a:r>
                        <a:rPr kumimoji="1" lang="ja-JP" altLang="en-US" sz="1400" b="0" dirty="0">
                          <a:latin typeface="+mn-ea"/>
                          <a:ea typeface="+mn-ea"/>
                        </a:rPr>
                        <a:t>特定の深い興味を持ち、高額を消費して、本物の体験を求める層</a:t>
                      </a:r>
                      <a:endParaRPr kumimoji="1" lang="en-US" altLang="ja-JP" sz="1400" b="0" dirty="0">
                        <a:latin typeface="+mn-ea"/>
                        <a:ea typeface="+mn-ea"/>
                      </a:endParaRPr>
                    </a:p>
                  </a:txBody>
                  <a:tcPr anchor="ctr"/>
                </a:tc>
                <a:tc>
                  <a:txBody>
                    <a:bodyPr/>
                    <a:lstStyle/>
                    <a:p>
                      <a:pPr algn="l"/>
                      <a:r>
                        <a:rPr kumimoji="1" lang="ja-JP" altLang="en-US" sz="1400" b="0" dirty="0">
                          <a:latin typeface="+mn-ea"/>
                          <a:ea typeface="+mn-ea"/>
                        </a:rPr>
                        <a:t>歴史文化、アートへの深い洞察力を持ち、本質的な地域体験やガストロノミー、サステナブルな旅行を志向し、長期滞在で高単価消費層</a:t>
                      </a:r>
                      <a:endParaRPr kumimoji="1" lang="en-US" altLang="ja-JP" sz="1400" b="0" dirty="0">
                        <a:latin typeface="+mn-ea"/>
                        <a:ea typeface="+mn-ea"/>
                      </a:endParaRPr>
                    </a:p>
                  </a:txBody>
                  <a:tcPr/>
                </a:tc>
                <a:extLst>
                  <a:ext uri="{0D108BD9-81ED-4DB2-BD59-A6C34878D82A}">
                    <a16:rowId xmlns:a16="http://schemas.microsoft.com/office/drawing/2014/main" val="2930742709"/>
                  </a:ext>
                </a:extLst>
              </a:tr>
              <a:tr h="370840">
                <a:tc>
                  <a:txBody>
                    <a:bodyPr/>
                    <a:lstStyle/>
                    <a:p>
                      <a:pPr algn="ctr"/>
                      <a:r>
                        <a:rPr kumimoji="1" lang="ja-JP" altLang="en-US" sz="1400" b="0" dirty="0">
                          <a:latin typeface="+mn-ea"/>
                          <a:ea typeface="+mn-ea"/>
                        </a:rPr>
                        <a:t>サブ・ターゲット</a:t>
                      </a:r>
                    </a:p>
                  </a:txBody>
                  <a:tcPr anchor="ctr"/>
                </a:tc>
                <a:tc>
                  <a:txBody>
                    <a:bodyPr/>
                    <a:lstStyle/>
                    <a:p>
                      <a:pPr algn="l"/>
                      <a:r>
                        <a:rPr kumimoji="1" lang="ja-JP" altLang="en-US" sz="1400" b="0" dirty="0">
                          <a:latin typeface="+mn-ea"/>
                          <a:ea typeface="+mn-ea"/>
                        </a:rPr>
                        <a:t>自らの知的好奇心や探求心を満たすことを求める層</a:t>
                      </a:r>
                      <a:endParaRPr kumimoji="1" lang="en-US" altLang="ja-JP" sz="1400" b="0" dirty="0">
                        <a:latin typeface="+mn-ea"/>
                        <a:ea typeface="+mn-ea"/>
                      </a:endParaRPr>
                    </a:p>
                    <a:p>
                      <a:pPr algn="l"/>
                      <a:r>
                        <a:rPr kumimoji="1" lang="ja-JP" altLang="en-US" sz="1400" b="0" dirty="0">
                          <a:latin typeface="+mn-ea"/>
                          <a:ea typeface="+mn-ea"/>
                        </a:rPr>
                        <a:t>特定の趣味・テーマを深堀し、インスピレーションを求める層</a:t>
                      </a:r>
                    </a:p>
                  </a:txBody>
                  <a:tcPr anchor="ctr"/>
                </a:tc>
                <a:tc>
                  <a:txBody>
                    <a:bodyPr/>
                    <a:lstStyle/>
                    <a:p>
                      <a:pPr algn="l"/>
                      <a:r>
                        <a:rPr kumimoji="1" lang="ja-JP" altLang="en-US" sz="1400" b="0" dirty="0">
                          <a:latin typeface="+mn-ea"/>
                          <a:ea typeface="+mn-ea"/>
                        </a:rPr>
                        <a:t>サイクリング、島巡り（アイランドホッピング）、アート鑑賞などを目的に来訪するアクティブ層</a:t>
                      </a:r>
                    </a:p>
                  </a:txBody>
                  <a:tcPr/>
                </a:tc>
                <a:extLst>
                  <a:ext uri="{0D108BD9-81ED-4DB2-BD59-A6C34878D82A}">
                    <a16:rowId xmlns:a16="http://schemas.microsoft.com/office/drawing/2014/main" val="992912188"/>
                  </a:ext>
                </a:extLst>
              </a:tr>
            </a:tbl>
          </a:graphicData>
        </a:graphic>
      </p:graphicFrame>
      <p:sp>
        <p:nvSpPr>
          <p:cNvPr id="6" name="テキスト ボックス 5">
            <a:extLst>
              <a:ext uri="{FF2B5EF4-FFF2-40B4-BE49-F238E27FC236}">
                <a16:creationId xmlns:a16="http://schemas.microsoft.com/office/drawing/2014/main" id="{B4BA70DB-BA00-146C-2220-930A0F756F6D}"/>
              </a:ext>
            </a:extLst>
          </p:cNvPr>
          <p:cNvSpPr txBox="1"/>
          <p:nvPr/>
        </p:nvSpPr>
        <p:spPr>
          <a:xfrm>
            <a:off x="393260" y="5308286"/>
            <a:ext cx="1158492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〇関西国際空港、福岡空港、せとうちエリア内の国際線就航空港、新幹線主要駅のゲートウェイからのスムースな交通</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アクセスを整備する。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〇１拠点に連泊</a:t>
            </a:r>
            <a:r>
              <a:rPr kumimoji="1" lang="ja-JP" altLang="en-US" sz="16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して「ハブ＆</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スポーク型」、陸海路を組み合わせて広域周遊する「マルチハブ型」の広域周遊ルートを</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形成する。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〇７つの戦略テーマを包含する高付加価値な体験型コンテンツを通じて、せとうちのコアバリューを提供する。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07E07A25-F91B-6450-799C-D2C0F5B54432}"/>
              </a:ext>
            </a:extLst>
          </p:cNvPr>
          <p:cNvSpPr txBox="1"/>
          <p:nvPr/>
        </p:nvSpPr>
        <p:spPr>
          <a:xfrm>
            <a:off x="256174" y="4160270"/>
            <a:ext cx="58398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（２）来訪者設計と重点地区の設定</a:t>
            </a:r>
            <a:endParaRPr kumimoji="1" lang="en-US" altLang="ja-JP" sz="16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F7FFD8CD-8A41-CE62-4A72-8200712EE223}"/>
              </a:ext>
            </a:extLst>
          </p:cNvPr>
          <p:cNvSpPr txBox="1"/>
          <p:nvPr/>
        </p:nvSpPr>
        <p:spPr>
          <a:xfrm>
            <a:off x="605063" y="4446383"/>
            <a:ext cx="113731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〇以上の来訪者設計を踏まえ、せとうち</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DMO</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がプロダクト化やエリア化を通じて、高付加価値な観光地づくりを推進して</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きた地域を重点地区に設定し、重点地区への誘客を促進する受入環境整備を推進する。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F99C1648-51BC-0DAA-7C09-EEA2459C58A7}"/>
              </a:ext>
            </a:extLst>
          </p:cNvPr>
          <p:cNvSpPr txBox="1"/>
          <p:nvPr/>
        </p:nvSpPr>
        <p:spPr>
          <a:xfrm>
            <a:off x="523473" y="1362499"/>
            <a:ext cx="1180560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〇欧米豪５か国、アジア４カ国のハイエンド旅行者、アクティブ・アドベンチャー旅行者、アートリピーターなどで、下記</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のターゲットとする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5D640074-D083-68EB-F75A-3F70498DC42F}"/>
              </a:ext>
            </a:extLst>
          </p:cNvPr>
          <p:cNvSpPr txBox="1"/>
          <p:nvPr/>
        </p:nvSpPr>
        <p:spPr>
          <a:xfrm>
            <a:off x="393260" y="5049470"/>
            <a:ext cx="58398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6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重点地区へ誘客する受入環境整備</a:t>
            </a:r>
            <a:r>
              <a:rPr kumimoji="1" lang="en-US" altLang="ja-JP" sz="16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p>
        </p:txBody>
      </p:sp>
      <p:sp>
        <p:nvSpPr>
          <p:cNvPr id="9" name="タイトル 1">
            <a:extLst>
              <a:ext uri="{FF2B5EF4-FFF2-40B4-BE49-F238E27FC236}">
                <a16:creationId xmlns:a16="http://schemas.microsoft.com/office/drawing/2014/main" id="{5A010DE1-EE92-8195-6A52-C24565166C01}"/>
              </a:ext>
            </a:extLst>
          </p:cNvPr>
          <p:cNvSpPr txBox="1">
            <a:spLocks noGrp="1"/>
          </p:cNvSpPr>
          <p:nvPr>
            <p:ph type="title"/>
          </p:nvPr>
        </p:nvSpPr>
        <p:spPr>
          <a:xfrm>
            <a:off x="0" y="47446"/>
            <a:ext cx="11567160" cy="6183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3600" b="0" kern="1200">
                <a:solidFill>
                  <a:schemeClr val="tx1">
                    <a:lumMod val="75000"/>
                    <a:lumOff val="25000"/>
                  </a:schemeClr>
                </a:solidFill>
                <a:latin typeface="+mn-lt"/>
                <a:ea typeface="+mj-ea"/>
                <a:cs typeface="+mj-cs"/>
              </a:defRPr>
            </a:lvl1pPr>
          </a:lstStyle>
          <a:p>
            <a:r>
              <a:rPr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３　せとうちエリア広域連携観光戦略　　</a:t>
            </a:r>
          </a:p>
        </p:txBody>
      </p:sp>
    </p:spTree>
    <p:extLst>
      <p:ext uri="{BB962C8B-B14F-4D97-AF65-F5344CB8AC3E}">
        <p14:creationId xmlns:p14="http://schemas.microsoft.com/office/powerpoint/2010/main" val="211872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1137C-3D87-DFED-2F1E-5D348172F740}"/>
            </a:ext>
          </a:extLst>
        </p:cNvPr>
        <p:cNvGrpSpPr/>
        <p:nvPr/>
      </p:nvGrpSpPr>
      <p:grpSpPr>
        <a:xfrm>
          <a:off x="0" y="0"/>
          <a:ext cx="0" cy="0"/>
          <a:chOff x="0" y="0"/>
          <a:chExt cx="0" cy="0"/>
        </a:xfrm>
      </p:grpSpPr>
      <p:sp>
        <p:nvSpPr>
          <p:cNvPr id="4" name="スライド番号プレースホルダー 8">
            <a:extLst>
              <a:ext uri="{FF2B5EF4-FFF2-40B4-BE49-F238E27FC236}">
                <a16:creationId xmlns:a16="http://schemas.microsoft.com/office/drawing/2014/main" id="{EEFE3325-EE15-5ABB-DFDC-32E9B8C86493}"/>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3" name="四角形: 角を丸くする 2">
            <a:extLst>
              <a:ext uri="{FF2B5EF4-FFF2-40B4-BE49-F238E27FC236}">
                <a16:creationId xmlns:a16="http://schemas.microsoft.com/office/drawing/2014/main" id="{7AECE648-D6DC-2551-8B86-8B07CC03F403}"/>
              </a:ext>
            </a:extLst>
          </p:cNvPr>
          <p:cNvSpPr/>
          <p:nvPr/>
        </p:nvSpPr>
        <p:spPr>
          <a:xfrm>
            <a:off x="718387" y="4929736"/>
            <a:ext cx="3952240" cy="830997"/>
          </a:xfrm>
          <a:prstGeom prst="roundRect">
            <a:avLst/>
          </a:prstGeom>
          <a:solidFill>
            <a:srgbClr val="FF9999"/>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地域の魅力づくり戦略</a:t>
            </a:r>
          </a:p>
        </p:txBody>
      </p:sp>
      <p:sp>
        <p:nvSpPr>
          <p:cNvPr id="8" name="四角形: 角を丸くする 7">
            <a:extLst>
              <a:ext uri="{FF2B5EF4-FFF2-40B4-BE49-F238E27FC236}">
                <a16:creationId xmlns:a16="http://schemas.microsoft.com/office/drawing/2014/main" id="{70D22F26-4116-444F-23F8-DC1B52D3EDAE}"/>
              </a:ext>
            </a:extLst>
          </p:cNvPr>
          <p:cNvSpPr/>
          <p:nvPr/>
        </p:nvSpPr>
        <p:spPr>
          <a:xfrm>
            <a:off x="718387" y="2799822"/>
            <a:ext cx="3952240" cy="830997"/>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誘客戦略</a:t>
            </a:r>
          </a:p>
        </p:txBody>
      </p:sp>
      <p:sp>
        <p:nvSpPr>
          <p:cNvPr id="10" name="四角形: 角を丸くする 9">
            <a:extLst>
              <a:ext uri="{FF2B5EF4-FFF2-40B4-BE49-F238E27FC236}">
                <a16:creationId xmlns:a16="http://schemas.microsoft.com/office/drawing/2014/main" id="{036990E5-8102-D99E-D81E-83124D470594}"/>
              </a:ext>
            </a:extLst>
          </p:cNvPr>
          <p:cNvSpPr/>
          <p:nvPr/>
        </p:nvSpPr>
        <p:spPr>
          <a:xfrm>
            <a:off x="7062190" y="5657755"/>
            <a:ext cx="3952240" cy="8309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とどける・流通戦略</a:t>
            </a:r>
          </a:p>
        </p:txBody>
      </p:sp>
      <p:sp>
        <p:nvSpPr>
          <p:cNvPr id="14" name="四角形: 角を丸くする 13">
            <a:extLst>
              <a:ext uri="{FF2B5EF4-FFF2-40B4-BE49-F238E27FC236}">
                <a16:creationId xmlns:a16="http://schemas.microsoft.com/office/drawing/2014/main" id="{E034D795-B7EE-BC0F-97F1-0309F2A8238A}"/>
              </a:ext>
            </a:extLst>
          </p:cNvPr>
          <p:cNvSpPr/>
          <p:nvPr/>
        </p:nvSpPr>
        <p:spPr>
          <a:xfrm>
            <a:off x="7022790" y="4174479"/>
            <a:ext cx="3952240" cy="830997"/>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つたえる・誘客戦略</a:t>
            </a:r>
          </a:p>
        </p:txBody>
      </p:sp>
      <p:sp>
        <p:nvSpPr>
          <p:cNvPr id="16" name="四角形: 角を丸くする 15">
            <a:extLst>
              <a:ext uri="{FF2B5EF4-FFF2-40B4-BE49-F238E27FC236}">
                <a16:creationId xmlns:a16="http://schemas.microsoft.com/office/drawing/2014/main" id="{2496932E-6DE2-0424-86EB-291052FE5803}"/>
              </a:ext>
            </a:extLst>
          </p:cNvPr>
          <p:cNvSpPr/>
          <p:nvPr/>
        </p:nvSpPr>
        <p:spPr>
          <a:xfrm>
            <a:off x="7062188" y="2683521"/>
            <a:ext cx="3952240" cy="830997"/>
          </a:xfrm>
          <a:prstGeom prst="roundRect">
            <a:avLst/>
          </a:prstGeom>
          <a:solidFill>
            <a:srgbClr val="FF9999"/>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つくる・地域の魅力づくり戦略</a:t>
            </a:r>
          </a:p>
        </p:txBody>
      </p:sp>
      <p:sp>
        <p:nvSpPr>
          <p:cNvPr id="18" name="矢印: 上下 17">
            <a:extLst>
              <a:ext uri="{FF2B5EF4-FFF2-40B4-BE49-F238E27FC236}">
                <a16:creationId xmlns:a16="http://schemas.microsoft.com/office/drawing/2014/main" id="{99634257-5602-3748-6408-4D83FA942723}"/>
              </a:ext>
            </a:extLst>
          </p:cNvPr>
          <p:cNvSpPr/>
          <p:nvPr/>
        </p:nvSpPr>
        <p:spPr>
          <a:xfrm>
            <a:off x="2116628" y="3677101"/>
            <a:ext cx="880946" cy="121548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ln w="0"/>
                <a:solidFill>
                  <a:schemeClr val="tx1"/>
                </a:solidFill>
                <a:effectLst>
                  <a:outerShdw blurRad="38100" dist="19050" dir="2700000" algn="tl" rotWithShape="0">
                    <a:schemeClr val="dk1">
                      <a:alpha val="40000"/>
                    </a:schemeClr>
                  </a:outerShdw>
                </a:effectLst>
              </a:rPr>
              <a:t>連携</a:t>
            </a:r>
            <a:endParaRPr kumimoji="1" lang="ja-JP" altLang="en-US" dirty="0">
              <a:ln w="0"/>
              <a:solidFill>
                <a:schemeClr val="tx1"/>
              </a:solidFill>
              <a:effectLst>
                <a:outerShdw blurRad="38100" dist="19050" dir="2700000" algn="tl" rotWithShape="0">
                  <a:schemeClr val="dk1">
                    <a:alpha val="40000"/>
                  </a:schemeClr>
                </a:outerShdw>
              </a:effectLst>
            </a:endParaRPr>
          </a:p>
        </p:txBody>
      </p:sp>
      <p:sp>
        <p:nvSpPr>
          <p:cNvPr id="19" name="矢印: 下 18">
            <a:extLst>
              <a:ext uri="{FF2B5EF4-FFF2-40B4-BE49-F238E27FC236}">
                <a16:creationId xmlns:a16="http://schemas.microsoft.com/office/drawing/2014/main" id="{FB2712B3-B59B-C7C1-4F9D-69DE8BDFBA24}"/>
              </a:ext>
            </a:extLst>
          </p:cNvPr>
          <p:cNvSpPr/>
          <p:nvPr/>
        </p:nvSpPr>
        <p:spPr>
          <a:xfrm>
            <a:off x="8441718" y="3600452"/>
            <a:ext cx="1193181" cy="418171"/>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矢印: 下 20">
            <a:extLst>
              <a:ext uri="{FF2B5EF4-FFF2-40B4-BE49-F238E27FC236}">
                <a16:creationId xmlns:a16="http://schemas.microsoft.com/office/drawing/2014/main" id="{2BB4B62F-58D1-B169-E5C8-0327F55A4B6C}"/>
              </a:ext>
            </a:extLst>
          </p:cNvPr>
          <p:cNvSpPr/>
          <p:nvPr/>
        </p:nvSpPr>
        <p:spPr>
          <a:xfrm>
            <a:off x="8441719" y="5114430"/>
            <a:ext cx="1193181" cy="418171"/>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3D191DA6-A67D-D66C-F2F3-3B4666DA70F7}"/>
              </a:ext>
            </a:extLst>
          </p:cNvPr>
          <p:cNvSpPr txBox="1"/>
          <p:nvPr/>
        </p:nvSpPr>
        <p:spPr>
          <a:xfrm>
            <a:off x="1448336" y="2261329"/>
            <a:ext cx="297869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ゴシック" panose="020B0400000000000000" pitchFamily="49" charset="-128"/>
                <a:ea typeface="BIZ UDゴシック" panose="020B0400000000000000" pitchFamily="49" charset="-128"/>
                <a:cs typeface="+mn-cs"/>
              </a:rPr>
              <a:t>せとうち観光成長戦略</a:t>
            </a:r>
            <a:endParaRPr kumimoji="1" lang="ja-JP" altLang="en-US" sz="14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sp>
        <p:nvSpPr>
          <p:cNvPr id="26" name="テキスト ボックス 25">
            <a:extLst>
              <a:ext uri="{FF2B5EF4-FFF2-40B4-BE49-F238E27FC236}">
                <a16:creationId xmlns:a16="http://schemas.microsoft.com/office/drawing/2014/main" id="{40517FD2-1266-0C80-7386-D7159965CBB7}"/>
              </a:ext>
            </a:extLst>
          </p:cNvPr>
          <p:cNvSpPr txBox="1"/>
          <p:nvPr/>
        </p:nvSpPr>
        <p:spPr>
          <a:xfrm>
            <a:off x="8555511" y="2302166"/>
            <a:ext cx="152519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今回見直し</a:t>
            </a:r>
          </a:p>
        </p:txBody>
      </p:sp>
      <p:cxnSp>
        <p:nvCxnSpPr>
          <p:cNvPr id="28" name="直線コネクタ 27">
            <a:extLst>
              <a:ext uri="{FF2B5EF4-FFF2-40B4-BE49-F238E27FC236}">
                <a16:creationId xmlns:a16="http://schemas.microsoft.com/office/drawing/2014/main" id="{787F0546-0FA0-15F6-3224-56AE92F80319}"/>
              </a:ext>
            </a:extLst>
          </p:cNvPr>
          <p:cNvCxnSpPr>
            <a:cxnSpLocks/>
          </p:cNvCxnSpPr>
          <p:nvPr/>
        </p:nvCxnSpPr>
        <p:spPr>
          <a:xfrm>
            <a:off x="4772722" y="3215321"/>
            <a:ext cx="2085278" cy="1282182"/>
          </a:xfrm>
          <a:prstGeom prst="line">
            <a:avLst/>
          </a:prstGeom>
          <a:ln w="28575"/>
        </p:spPr>
        <p:style>
          <a:lnRef idx="1">
            <a:schemeClr val="dk1"/>
          </a:lnRef>
          <a:fillRef idx="0">
            <a:schemeClr val="dk1"/>
          </a:fillRef>
          <a:effectRef idx="0">
            <a:schemeClr val="dk1"/>
          </a:effectRef>
          <a:fontRef idx="minor">
            <a:schemeClr val="tx1"/>
          </a:fontRef>
        </p:style>
      </p:cxnSp>
      <p:cxnSp>
        <p:nvCxnSpPr>
          <p:cNvPr id="30" name="直線コネクタ 29">
            <a:extLst>
              <a:ext uri="{FF2B5EF4-FFF2-40B4-BE49-F238E27FC236}">
                <a16:creationId xmlns:a16="http://schemas.microsoft.com/office/drawing/2014/main" id="{16236942-2F6E-B937-6292-729E6EB92C0D}"/>
              </a:ext>
            </a:extLst>
          </p:cNvPr>
          <p:cNvCxnSpPr/>
          <p:nvPr/>
        </p:nvCxnSpPr>
        <p:spPr>
          <a:xfrm>
            <a:off x="4772722" y="3215321"/>
            <a:ext cx="2085278" cy="2857932"/>
          </a:xfrm>
          <a:prstGeom prst="line">
            <a:avLst/>
          </a:prstGeom>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F70BCB1F-9C2B-939B-D7D0-7960DABD3E66}"/>
              </a:ext>
            </a:extLst>
          </p:cNvPr>
          <p:cNvCxnSpPr>
            <a:cxnSpLocks/>
          </p:cNvCxnSpPr>
          <p:nvPr/>
        </p:nvCxnSpPr>
        <p:spPr>
          <a:xfrm flipV="1">
            <a:off x="4772722" y="3159386"/>
            <a:ext cx="2003998" cy="2164129"/>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85E9F0E8-FC2C-A529-7551-CE2889D110D7}"/>
              </a:ext>
            </a:extLst>
          </p:cNvPr>
          <p:cNvCxnSpPr/>
          <p:nvPr/>
        </p:nvCxnSpPr>
        <p:spPr>
          <a:xfrm>
            <a:off x="4772722" y="5323515"/>
            <a:ext cx="2085278" cy="749738"/>
          </a:xfrm>
          <a:prstGeom prst="line">
            <a:avLst/>
          </a:prstGeom>
        </p:spPr>
        <p:style>
          <a:lnRef idx="1">
            <a:schemeClr val="dk1"/>
          </a:lnRef>
          <a:fillRef idx="0">
            <a:schemeClr val="dk1"/>
          </a:fillRef>
          <a:effectRef idx="0">
            <a:schemeClr val="dk1"/>
          </a:effectRef>
          <a:fontRef idx="minor">
            <a:schemeClr val="tx1"/>
          </a:fontRef>
        </p:style>
      </p:cxnSp>
      <p:sp>
        <p:nvSpPr>
          <p:cNvPr id="38" name="矢印: 左カーブ 37">
            <a:extLst>
              <a:ext uri="{FF2B5EF4-FFF2-40B4-BE49-F238E27FC236}">
                <a16:creationId xmlns:a16="http://schemas.microsoft.com/office/drawing/2014/main" id="{B4138271-8EAF-8573-097D-E0D4C0B1F0C3}"/>
              </a:ext>
            </a:extLst>
          </p:cNvPr>
          <p:cNvSpPr/>
          <p:nvPr/>
        </p:nvSpPr>
        <p:spPr>
          <a:xfrm flipV="1">
            <a:off x="11139820" y="2966223"/>
            <a:ext cx="735981" cy="3233853"/>
          </a:xfrm>
          <a:prstGeom prst="curvedLef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a:extLst>
              <a:ext uri="{FF2B5EF4-FFF2-40B4-BE49-F238E27FC236}">
                <a16:creationId xmlns:a16="http://schemas.microsoft.com/office/drawing/2014/main" id="{6A096334-73CE-A8E1-1777-4D8127EAF8F7}"/>
              </a:ext>
            </a:extLst>
          </p:cNvPr>
          <p:cNvSpPr txBox="1"/>
          <p:nvPr/>
        </p:nvSpPr>
        <p:spPr>
          <a:xfrm>
            <a:off x="155861" y="1349072"/>
            <a:ext cx="12036139" cy="830997"/>
          </a:xfrm>
          <a:prstGeom prst="rect">
            <a:avLst/>
          </a:prstGeom>
          <a:noFill/>
        </p:spPr>
        <p:txBody>
          <a:bodyPr wrap="square" rtlCol="0">
            <a:spAutoFit/>
          </a:bodyPr>
          <a:lstStyle/>
          <a:p>
            <a:r>
              <a:rPr kumimoji="1" lang="ja-JP" altLang="en-US" sz="1600" dirty="0"/>
              <a:t>〇</a:t>
            </a:r>
            <a:r>
              <a:rPr lang="ja-JP" altLang="ja-JP" sz="1600" dirty="0"/>
              <a:t>このため、国内外の市場への流通を促進するとともに、市場から得られる情報を地域や商品・サービスの改善に還元する視点</a:t>
            </a:r>
            <a:endParaRPr lang="en-US" altLang="ja-JP" sz="1600" dirty="0"/>
          </a:p>
          <a:p>
            <a:r>
              <a:rPr lang="ja-JP" altLang="en-US" sz="1600" dirty="0"/>
              <a:t>　</a:t>
            </a:r>
            <a:r>
              <a:rPr lang="ja-JP" altLang="ja-JP" sz="1600" dirty="0"/>
              <a:t>から、「つくる・地域の魅力づくり戦略」と「つたえる・誘客戦略」に加え、「とどける・流通戦略」を3つ目の柱として明確</a:t>
            </a:r>
            <a:endParaRPr lang="en-US" altLang="ja-JP" sz="1600" dirty="0"/>
          </a:p>
          <a:p>
            <a:r>
              <a:rPr lang="ja-JP" altLang="en-US" sz="1600" dirty="0">
                <a:solidFill>
                  <a:srgbClr val="C00000"/>
                </a:solidFill>
              </a:rPr>
              <a:t>　</a:t>
            </a:r>
            <a:r>
              <a:rPr lang="ja-JP" altLang="ja-JP" sz="1600" dirty="0">
                <a:solidFill>
                  <a:srgbClr val="C00000"/>
                </a:solidFill>
              </a:rPr>
              <a:t>化</a:t>
            </a:r>
            <a:r>
              <a:rPr lang="ja-JP" altLang="ja-JP" sz="1600" dirty="0"/>
              <a:t>し、地域価値を継続的に高める循環を形成する。</a:t>
            </a:r>
            <a:endParaRPr kumimoji="1" lang="ja-JP" altLang="en-US" sz="1600" dirty="0"/>
          </a:p>
        </p:txBody>
      </p:sp>
      <p:sp>
        <p:nvSpPr>
          <p:cNvPr id="12" name="テキスト ボックス 11">
            <a:extLst>
              <a:ext uri="{FF2B5EF4-FFF2-40B4-BE49-F238E27FC236}">
                <a16:creationId xmlns:a16="http://schemas.microsoft.com/office/drawing/2014/main" id="{7A0FA601-D131-ED0B-7CED-7504AE208118}"/>
              </a:ext>
            </a:extLst>
          </p:cNvPr>
          <p:cNvSpPr txBox="1"/>
          <p:nvPr/>
        </p:nvSpPr>
        <p:spPr>
          <a:xfrm>
            <a:off x="155861" y="748034"/>
            <a:ext cx="12127579" cy="584775"/>
          </a:xfrm>
          <a:prstGeom prst="rect">
            <a:avLst/>
          </a:prstGeom>
          <a:noFill/>
        </p:spPr>
        <p:txBody>
          <a:bodyPr wrap="square" rtlCol="0">
            <a:spAutoFit/>
          </a:bodyPr>
          <a:lstStyle/>
          <a:p>
            <a:r>
              <a:rPr kumimoji="1" lang="ja-JP" altLang="en-US" sz="1600" dirty="0"/>
              <a:t>〇</a:t>
            </a:r>
            <a:r>
              <a:rPr lang="ja-JP" altLang="ja-JP" sz="1600" dirty="0">
                <a:latin typeface="+mn-ea"/>
              </a:rPr>
              <a:t>せとうちエリアの高付加価値なインバウンド観光地づくりにおいては、これまでのコンテンツ造成を中心とした取組から、地域</a:t>
            </a:r>
            <a:r>
              <a:rPr lang="ja-JP" altLang="en-US" sz="1600" dirty="0">
                <a:latin typeface="+mn-ea"/>
              </a:rPr>
              <a:t>　</a:t>
            </a:r>
            <a:endParaRPr lang="en-US" altLang="ja-JP" sz="1600" dirty="0">
              <a:latin typeface="+mn-ea"/>
            </a:endParaRPr>
          </a:p>
          <a:p>
            <a:r>
              <a:rPr lang="ja-JP" altLang="en-US" sz="1600" dirty="0">
                <a:latin typeface="+mn-ea"/>
              </a:rPr>
              <a:t>　</a:t>
            </a:r>
            <a:r>
              <a:rPr lang="ja-JP" altLang="ja-JP" sz="1600" dirty="0">
                <a:latin typeface="+mn-ea"/>
              </a:rPr>
              <a:t>資源の継続的な磨き上げ・商品化と、市場への流通を一体的に進める段階へ移行することをめざしている。</a:t>
            </a:r>
            <a:endParaRPr kumimoji="1" lang="ja-JP" altLang="en-US" sz="1600" dirty="0">
              <a:latin typeface="+mn-ea"/>
            </a:endParaRPr>
          </a:p>
        </p:txBody>
      </p:sp>
      <p:sp>
        <p:nvSpPr>
          <p:cNvPr id="11" name="タイトル 1">
            <a:extLst>
              <a:ext uri="{FF2B5EF4-FFF2-40B4-BE49-F238E27FC236}">
                <a16:creationId xmlns:a16="http://schemas.microsoft.com/office/drawing/2014/main" id="{CD49068A-B47E-4857-9D11-FD8DF96182E3}"/>
              </a:ext>
            </a:extLst>
          </p:cNvPr>
          <p:cNvSpPr txBox="1">
            <a:spLocks noGrp="1"/>
          </p:cNvSpPr>
          <p:nvPr>
            <p:ph type="title"/>
          </p:nvPr>
        </p:nvSpPr>
        <p:spPr>
          <a:xfrm>
            <a:off x="-59350" y="60055"/>
            <a:ext cx="11567160" cy="6183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3600" b="0" kern="1200">
                <a:solidFill>
                  <a:schemeClr val="tx1">
                    <a:lumMod val="75000"/>
                    <a:lumOff val="25000"/>
                  </a:schemeClr>
                </a:solidFill>
                <a:latin typeface="+mn-lt"/>
                <a:ea typeface="+mj-ea"/>
                <a:cs typeface="+mj-cs"/>
              </a:defRPr>
            </a:lvl1pPr>
          </a:lstStyle>
          <a:p>
            <a:r>
              <a:rPr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３　せとうちエリア広域連携観光戦略　　</a:t>
            </a:r>
          </a:p>
        </p:txBody>
      </p:sp>
    </p:spTree>
    <p:extLst>
      <p:ext uri="{BB962C8B-B14F-4D97-AF65-F5344CB8AC3E}">
        <p14:creationId xmlns:p14="http://schemas.microsoft.com/office/powerpoint/2010/main" val="1213426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72FAB-AE6A-6D8F-AB1C-21D98BD773D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4A7D9A3-F262-0B96-6649-28E4C2F1EDBA}"/>
              </a:ext>
            </a:extLst>
          </p:cNvPr>
          <p:cNvSpPr>
            <a:spLocks noGrp="1"/>
          </p:cNvSpPr>
          <p:nvPr>
            <p:ph type="title"/>
          </p:nvPr>
        </p:nvSpPr>
        <p:spPr>
          <a:xfrm>
            <a:off x="-240588" y="73018"/>
            <a:ext cx="649914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３　せとうちエリア広域連携観光戦略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41684E43-E967-216F-46B0-3A23797071EF}"/>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21</a:t>
            </a:fld>
            <a:endParaRPr lang="ja-JP" altLang="en-US" dirty="0"/>
          </a:p>
        </p:txBody>
      </p:sp>
      <p:pic>
        <p:nvPicPr>
          <p:cNvPr id="4" name="図 3">
            <a:extLst>
              <a:ext uri="{FF2B5EF4-FFF2-40B4-BE49-F238E27FC236}">
                <a16:creationId xmlns:a16="http://schemas.microsoft.com/office/drawing/2014/main" id="{A03E1761-590D-43BF-6B5D-A757ECF2915C}"/>
              </a:ext>
            </a:extLst>
          </p:cNvPr>
          <p:cNvPicPr>
            <a:picLocks noChangeAspect="1"/>
          </p:cNvPicPr>
          <p:nvPr/>
        </p:nvPicPr>
        <p:blipFill>
          <a:blip r:embed="rId2"/>
          <a:stretch>
            <a:fillRect/>
          </a:stretch>
        </p:blipFill>
        <p:spPr>
          <a:xfrm>
            <a:off x="313117" y="742005"/>
            <a:ext cx="11228643" cy="5936018"/>
          </a:xfrm>
          <a:prstGeom prst="rect">
            <a:avLst/>
          </a:prstGeom>
        </p:spPr>
      </p:pic>
    </p:spTree>
    <p:extLst>
      <p:ext uri="{BB962C8B-B14F-4D97-AF65-F5344CB8AC3E}">
        <p14:creationId xmlns:p14="http://schemas.microsoft.com/office/powerpoint/2010/main" val="3705472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AEF9D-F763-6D61-D7B1-A3E0C99E745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A49C381-7221-6B9C-0068-D5B04E7EF28E}"/>
              </a:ext>
            </a:extLst>
          </p:cNvPr>
          <p:cNvSpPr>
            <a:spLocks noGrp="1"/>
          </p:cNvSpPr>
          <p:nvPr>
            <p:ph type="title"/>
          </p:nvPr>
        </p:nvSpPr>
        <p:spPr>
          <a:xfrm>
            <a:off x="-240588" y="73018"/>
            <a:ext cx="649914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３　せとうちエリア広域連携観光戦略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0DCC86ED-B80D-A9EC-6C03-ABDB57F0B261}"/>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22</a:t>
            </a:fld>
            <a:endParaRPr lang="ja-JP" altLang="en-US" dirty="0"/>
          </a:p>
        </p:txBody>
      </p:sp>
      <p:pic>
        <p:nvPicPr>
          <p:cNvPr id="4" name="図 3">
            <a:extLst>
              <a:ext uri="{FF2B5EF4-FFF2-40B4-BE49-F238E27FC236}">
                <a16:creationId xmlns:a16="http://schemas.microsoft.com/office/drawing/2014/main" id="{3B96BFDD-CE47-0112-E8ED-06B1577DDBAC}"/>
              </a:ext>
            </a:extLst>
          </p:cNvPr>
          <p:cNvPicPr>
            <a:picLocks noChangeAspect="1"/>
          </p:cNvPicPr>
          <p:nvPr/>
        </p:nvPicPr>
        <p:blipFill>
          <a:blip r:embed="rId2"/>
          <a:stretch>
            <a:fillRect/>
          </a:stretch>
        </p:blipFill>
        <p:spPr>
          <a:xfrm>
            <a:off x="313117" y="740654"/>
            <a:ext cx="11438255" cy="5937369"/>
          </a:xfrm>
          <a:prstGeom prst="rect">
            <a:avLst/>
          </a:prstGeom>
        </p:spPr>
      </p:pic>
    </p:spTree>
    <p:extLst>
      <p:ext uri="{BB962C8B-B14F-4D97-AF65-F5344CB8AC3E}">
        <p14:creationId xmlns:p14="http://schemas.microsoft.com/office/powerpoint/2010/main" val="892432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F79FB-6A89-75B9-7237-86E5707478B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6101230-A281-3D28-57D5-CE941DF99299}"/>
              </a:ext>
            </a:extLst>
          </p:cNvPr>
          <p:cNvSpPr>
            <a:spLocks noGrp="1"/>
          </p:cNvSpPr>
          <p:nvPr>
            <p:ph type="title"/>
          </p:nvPr>
        </p:nvSpPr>
        <p:spPr>
          <a:xfrm>
            <a:off x="-240588" y="73018"/>
            <a:ext cx="649914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３　せとうちエリア広域連携観光戦略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5D7B62A2-B37E-7B56-AC59-9DBA48F7019B}"/>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23</a:t>
            </a:fld>
            <a:endParaRPr lang="ja-JP" altLang="en-US" dirty="0"/>
          </a:p>
        </p:txBody>
      </p:sp>
      <p:pic>
        <p:nvPicPr>
          <p:cNvPr id="4" name="図 3">
            <a:extLst>
              <a:ext uri="{FF2B5EF4-FFF2-40B4-BE49-F238E27FC236}">
                <a16:creationId xmlns:a16="http://schemas.microsoft.com/office/drawing/2014/main" id="{0CEC42AF-6439-A3B0-2767-05177BDB82C7}"/>
              </a:ext>
            </a:extLst>
          </p:cNvPr>
          <p:cNvPicPr>
            <a:picLocks noChangeAspect="1"/>
          </p:cNvPicPr>
          <p:nvPr/>
        </p:nvPicPr>
        <p:blipFill>
          <a:blip r:embed="rId2"/>
          <a:stretch>
            <a:fillRect/>
          </a:stretch>
        </p:blipFill>
        <p:spPr>
          <a:xfrm>
            <a:off x="167671" y="862330"/>
            <a:ext cx="11856658" cy="2491572"/>
          </a:xfrm>
          <a:prstGeom prst="rect">
            <a:avLst/>
          </a:prstGeom>
        </p:spPr>
      </p:pic>
    </p:spTree>
    <p:extLst>
      <p:ext uri="{BB962C8B-B14F-4D97-AF65-F5344CB8AC3E}">
        <p14:creationId xmlns:p14="http://schemas.microsoft.com/office/powerpoint/2010/main" val="1125626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DB0F5-923C-4A9E-60B8-76A43A8F1F0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6EB4061-F0C4-8821-3F74-486D559FBAAE}"/>
              </a:ext>
            </a:extLst>
          </p:cNvPr>
          <p:cNvSpPr>
            <a:spLocks noGrp="1"/>
          </p:cNvSpPr>
          <p:nvPr>
            <p:ph type="title"/>
          </p:nvPr>
        </p:nvSpPr>
        <p:spPr>
          <a:xfrm>
            <a:off x="-240588" y="73018"/>
            <a:ext cx="6499148" cy="618385"/>
          </a:xfrm>
        </p:spPr>
        <p:txBody>
          <a:bodyPr/>
          <a:lstStyle/>
          <a:p>
            <a:r>
              <a:rPr kumimoji="1" lang="ja-JP" altLang="en-US" sz="2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４</a:t>
            </a:r>
            <a:r>
              <a:rPr kumimoji="1" lang="ja-JP" altLang="en-US" sz="2000" dirty="0">
                <a:latin typeface="メイリオ" panose="020B0604030504040204" pitchFamily="50" charset="-128"/>
                <a:ea typeface="メイリオ" panose="020B0604030504040204" pitchFamily="50" charset="-128"/>
              </a:rPr>
              <a:t>　地域案件調査の内容　</a:t>
            </a:r>
            <a:r>
              <a:rPr lang="ja-JP" altLang="en-US" sz="2000" dirty="0">
                <a:latin typeface="メイリオ" panose="020B0604030504040204" pitchFamily="50" charset="-128"/>
                <a:ea typeface="メイリオ" panose="020B0604030504040204" pitchFamily="50" charset="-128"/>
              </a:rPr>
              <a:t>　</a:t>
            </a:r>
            <a:endParaRPr kumimoji="1" lang="ja-JP" altLang="en-US" sz="2000" dirty="0">
              <a:latin typeface="メイリオ" panose="020B0604030504040204" pitchFamily="50" charset="-128"/>
              <a:ea typeface="メイリオ" panose="020B0604030504040204" pitchFamily="50" charset="-128"/>
            </a:endParaRPr>
          </a:p>
        </p:txBody>
      </p:sp>
      <p:sp>
        <p:nvSpPr>
          <p:cNvPr id="9" name="スライド番号プレースホルダー 8">
            <a:extLst>
              <a:ext uri="{FF2B5EF4-FFF2-40B4-BE49-F238E27FC236}">
                <a16:creationId xmlns:a16="http://schemas.microsoft.com/office/drawing/2014/main" id="{1E9F9F45-6688-3A23-951A-16216A774346}"/>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24</a:t>
            </a:fld>
            <a:endParaRPr lang="ja-JP" altLang="en-US" dirty="0"/>
          </a:p>
        </p:txBody>
      </p:sp>
      <p:sp>
        <p:nvSpPr>
          <p:cNvPr id="4" name="テキスト ボックス 3">
            <a:extLst>
              <a:ext uri="{FF2B5EF4-FFF2-40B4-BE49-F238E27FC236}">
                <a16:creationId xmlns:a16="http://schemas.microsoft.com/office/drawing/2014/main" id="{1CA8D02C-7B14-87BB-D6F1-55529680908B}"/>
              </a:ext>
            </a:extLst>
          </p:cNvPr>
          <p:cNvSpPr txBox="1"/>
          <p:nvPr/>
        </p:nvSpPr>
        <p:spPr>
          <a:xfrm>
            <a:off x="100601" y="787997"/>
            <a:ext cx="12315917" cy="4970591"/>
          </a:xfrm>
          <a:prstGeom prst="rect">
            <a:avLst/>
          </a:prstGeom>
          <a:noFill/>
        </p:spPr>
        <p:txBody>
          <a:bodyPr wrap="square" rtlCol="0">
            <a:spAutoFit/>
          </a:bodyPr>
          <a:lstStyle/>
          <a:p>
            <a:pPr>
              <a:spcAft>
                <a:spcPts val="600"/>
              </a:spcAft>
            </a:pPr>
            <a:r>
              <a:rPr kumimoji="1" lang="ja-JP" altLang="en-US" dirty="0">
                <a:latin typeface="BIZ UDゴシック" panose="020B0400000000000000" pitchFamily="49" charset="-128"/>
                <a:ea typeface="BIZ UDゴシック" panose="020B0400000000000000" pitchFamily="49" charset="-128"/>
              </a:rPr>
              <a:t>〇</a:t>
            </a:r>
            <a:r>
              <a:rPr lang="ja-JP" altLang="en-US" dirty="0">
                <a:latin typeface="BIZ UDゴシック" panose="020B0400000000000000" pitchFamily="49" charset="-128"/>
                <a:ea typeface="BIZ UDゴシック" panose="020B0400000000000000" pitchFamily="49" charset="-128"/>
              </a:rPr>
              <a:t>せとうち観光推進機構</a:t>
            </a:r>
            <a:r>
              <a:rPr kumimoji="1" lang="ja-JP" altLang="en-US" dirty="0">
                <a:latin typeface="BIZ UDゴシック" panose="020B0400000000000000" pitchFamily="49" charset="-128"/>
                <a:ea typeface="BIZ UDゴシック" panose="020B0400000000000000" pitchFamily="49" charset="-128"/>
              </a:rPr>
              <a:t>の所管エリア内（兵庫県、岡山県、広島県、山口県、香川県、徳島県、愛媛県）における</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u="sng" dirty="0">
                <a:solidFill>
                  <a:srgbClr val="FF0000"/>
                </a:solidFill>
                <a:latin typeface="BIZ UDゴシック" panose="020B0400000000000000" pitchFamily="49" charset="-128"/>
                <a:ea typeface="BIZ UDゴシック" panose="020B0400000000000000" pitchFamily="49" charset="-128"/>
              </a:rPr>
              <a:t>広域で連携した観光を促進する事業</a:t>
            </a:r>
            <a:r>
              <a:rPr kumimoji="1" lang="ja-JP" altLang="en-US" dirty="0">
                <a:latin typeface="BIZ UDゴシック" panose="020B0400000000000000" pitchFamily="49" charset="-128"/>
                <a:ea typeface="BIZ UDゴシック" panose="020B0400000000000000" pitchFamily="49" charset="-128"/>
              </a:rPr>
              <a:t>であって</a:t>
            </a:r>
            <a:r>
              <a:rPr lang="ja-JP" altLang="en-US" dirty="0">
                <a:latin typeface="BIZ UDゴシック" panose="020B0400000000000000" pitchFamily="49" charset="-128"/>
                <a:ea typeface="BIZ UDゴシック" panose="020B0400000000000000" pitchFamily="49" charset="-128"/>
              </a:rPr>
              <a:t>、原則として、</a:t>
            </a:r>
            <a:r>
              <a:rPr lang="ja-JP" altLang="en-US" u="sng" dirty="0">
                <a:solidFill>
                  <a:srgbClr val="FF0000"/>
                </a:solidFill>
                <a:latin typeface="BIZ UDゴシック" panose="020B0400000000000000" pitchFamily="49" charset="-128"/>
                <a:ea typeface="BIZ UDゴシック" panose="020B0400000000000000" pitchFamily="49" charset="-128"/>
              </a:rPr>
              <a:t>せとうちエリア広域観光戦略におけるターゲット</a:t>
            </a:r>
            <a:endParaRPr lang="en-US" altLang="ja-JP" u="sng" dirty="0">
              <a:solidFill>
                <a:srgbClr val="FF0000"/>
              </a:solidFill>
              <a:latin typeface="BIZ UDゴシック" panose="020B0400000000000000" pitchFamily="49" charset="-128"/>
              <a:ea typeface="BIZ UDゴシック" panose="020B0400000000000000" pitchFamily="49" charset="-128"/>
            </a:endParaRPr>
          </a:p>
          <a:p>
            <a:pPr>
              <a:spcAft>
                <a:spcPts val="600"/>
              </a:spcAft>
            </a:pPr>
            <a:r>
              <a:rPr lang="ja-JP" altLang="en-US" u="sng" dirty="0">
                <a:solidFill>
                  <a:srgbClr val="FF0000"/>
                </a:solidFill>
                <a:latin typeface="BIZ UDゴシック" panose="020B0400000000000000" pitchFamily="49" charset="-128"/>
                <a:ea typeface="BIZ UDゴシック" panose="020B0400000000000000" pitchFamily="49" charset="-128"/>
              </a:rPr>
              <a:t>（欧米豪</a:t>
            </a:r>
            <a:r>
              <a:rPr lang="ja-JP" altLang="en-US" u="sng">
                <a:solidFill>
                  <a:srgbClr val="FF0000"/>
                </a:solidFill>
                <a:latin typeface="BIZ UDゴシック" panose="020B0400000000000000" pitchFamily="49" charset="-128"/>
                <a:ea typeface="BIZ UDゴシック" panose="020B0400000000000000" pitchFamily="49" charset="-128"/>
              </a:rPr>
              <a:t>５か国、アジア４か国・地域の</a:t>
            </a:r>
            <a:r>
              <a:rPr lang="ja-JP" altLang="en-US" u="sng" dirty="0">
                <a:solidFill>
                  <a:srgbClr val="FF0000"/>
                </a:solidFill>
                <a:latin typeface="BIZ UDゴシック" panose="020B0400000000000000" pitchFamily="49" charset="-128"/>
                <a:ea typeface="BIZ UDゴシック" panose="020B0400000000000000" pitchFamily="49" charset="-128"/>
              </a:rPr>
              <a:t>高付加価値旅行者）の誘客をめざす事業</a:t>
            </a:r>
            <a:r>
              <a:rPr lang="ja-JP" altLang="en-US" dirty="0">
                <a:latin typeface="BIZ UDゴシック" panose="020B0400000000000000" pitchFamily="49" charset="-128"/>
                <a:ea typeface="BIZ UDゴシック" panose="020B0400000000000000" pitchFamily="49" charset="-128"/>
              </a:rPr>
              <a:t>が対象となります。</a:t>
            </a:r>
            <a:endParaRPr lang="en-US" altLang="ja-JP" dirty="0">
              <a:latin typeface="BIZ UDゴシック" panose="020B0400000000000000" pitchFamily="49" charset="-128"/>
              <a:ea typeface="BIZ UDゴシック" panose="020B0400000000000000" pitchFamily="49" charset="-128"/>
            </a:endParaRPr>
          </a:p>
          <a:p>
            <a:pPr>
              <a:spcAft>
                <a:spcPts val="600"/>
              </a:spcAft>
            </a:pPr>
            <a:endParaRPr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〇</a:t>
            </a:r>
            <a:r>
              <a:rPr kumimoji="1" lang="ja-JP" altLang="en-US" dirty="0">
                <a:latin typeface="BIZ UDゴシック" panose="020B0400000000000000" pitchFamily="49" charset="-128"/>
                <a:ea typeface="BIZ UDゴシック" panose="020B0400000000000000" pitchFamily="49" charset="-128"/>
              </a:rPr>
              <a:t>事業について連携する</a:t>
            </a:r>
            <a:r>
              <a:rPr lang="ja-JP" altLang="en-US" dirty="0">
                <a:latin typeface="BIZ UDゴシック" panose="020B0400000000000000" pitchFamily="49" charset="-128"/>
                <a:ea typeface="BIZ UDゴシック" panose="020B0400000000000000" pitchFamily="49" charset="-128"/>
              </a:rPr>
              <a:t>ＤＭＯ</a:t>
            </a:r>
            <a:r>
              <a:rPr kumimoji="1" lang="ja-JP" altLang="en-US" dirty="0">
                <a:latin typeface="BIZ UDゴシック" panose="020B0400000000000000" pitchFamily="49" charset="-128"/>
                <a:ea typeface="BIZ UDゴシック" panose="020B0400000000000000" pitchFamily="49" charset="-128"/>
              </a:rPr>
              <a:t>や自治体等</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の他団体から、本事業の活用を予定して</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いる同一の事業について回答される場合</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は、重複して回答いただく必要はありま</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せん。</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endParaRPr kumimoji="1" lang="ja-JP" altLang="en-US"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〇</a:t>
            </a:r>
            <a:r>
              <a:rPr kumimoji="1" lang="ja-JP" altLang="en-US" dirty="0">
                <a:latin typeface="BIZ UDゴシック" panose="020B0400000000000000" pitchFamily="49" charset="-128"/>
                <a:ea typeface="BIZ UDゴシック" panose="020B0400000000000000" pitchFamily="49" charset="-128"/>
              </a:rPr>
              <a:t>情報発信・プロモーションに関する事業</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については、今後の制度設計において、</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せとうち観光推進機構との連携が必要と</a:t>
            </a:r>
            <a:endParaRPr kumimoji="1" lang="en-US" altLang="ja-JP" dirty="0">
              <a:latin typeface="BIZ UDゴシック" panose="020B0400000000000000" pitchFamily="49" charset="-128"/>
              <a:ea typeface="BIZ UDゴシック" panose="020B0400000000000000" pitchFamily="49" charset="-128"/>
            </a:endParaRPr>
          </a:p>
          <a:p>
            <a:pPr>
              <a:spcAft>
                <a:spcPts val="600"/>
              </a:spcAft>
            </a:pPr>
            <a:r>
              <a:rPr lang="ja-JP" altLang="en-US" dirty="0">
                <a:latin typeface="BIZ UDゴシック" panose="020B0400000000000000" pitchFamily="49" charset="-128"/>
                <a:ea typeface="BIZ UDゴシック" panose="020B0400000000000000" pitchFamily="49" charset="-128"/>
              </a:rPr>
              <a:t>　</a:t>
            </a:r>
            <a:r>
              <a:rPr kumimoji="1" lang="ja-JP" altLang="en-US" dirty="0">
                <a:latin typeface="BIZ UDゴシック" panose="020B0400000000000000" pitchFamily="49" charset="-128"/>
                <a:ea typeface="BIZ UDゴシック" panose="020B0400000000000000" pitchFamily="49" charset="-128"/>
              </a:rPr>
              <a:t>なる可能性があります。</a:t>
            </a:r>
          </a:p>
        </p:txBody>
      </p:sp>
      <p:pic>
        <p:nvPicPr>
          <p:cNvPr id="11" name="図 10">
            <a:extLst>
              <a:ext uri="{FF2B5EF4-FFF2-40B4-BE49-F238E27FC236}">
                <a16:creationId xmlns:a16="http://schemas.microsoft.com/office/drawing/2014/main" id="{B52F04B0-D778-D334-6A40-C2F448B53054}"/>
              </a:ext>
            </a:extLst>
          </p:cNvPr>
          <p:cNvPicPr>
            <a:picLocks noChangeAspect="1"/>
          </p:cNvPicPr>
          <p:nvPr/>
        </p:nvPicPr>
        <p:blipFill>
          <a:blip r:embed="rId2"/>
          <a:stretch>
            <a:fillRect/>
          </a:stretch>
        </p:blipFill>
        <p:spPr>
          <a:xfrm>
            <a:off x="4772044" y="1910080"/>
            <a:ext cx="7197843" cy="4659932"/>
          </a:xfrm>
          <a:prstGeom prst="rect">
            <a:avLst/>
          </a:prstGeom>
        </p:spPr>
      </p:pic>
    </p:spTree>
    <p:extLst>
      <p:ext uri="{BB962C8B-B14F-4D97-AF65-F5344CB8AC3E}">
        <p14:creationId xmlns:p14="http://schemas.microsoft.com/office/powerpoint/2010/main" val="1953309805"/>
      </p:ext>
    </p:extLst>
  </p:cSld>
  <p:clrMapOvr>
    <a:masterClrMapping/>
  </p:clrMapOvr>
</p:sld>
</file>

<file path=ppt/theme/theme1.xml><?xml version="1.0" encoding="utf-8"?>
<a:theme xmlns:a="http://schemas.openxmlformats.org/drawingml/2006/main" name="3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2CC"/>
        </a:solidFill>
        <a:ln>
          <a:solidFill>
            <a:srgbClr val="FF0000"/>
          </a:solid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17478</TotalTime>
  <Words>3356</Words>
  <Application>Microsoft Office PowerPoint</Application>
  <PresentationFormat>ワイド画面</PresentationFormat>
  <Paragraphs>448</Paragraphs>
  <Slides>25</Slides>
  <Notes>6</Notes>
  <HiddenSlides>0</HiddenSlides>
  <MMClips>0</MMClips>
  <ScaleCrop>false</ScaleCrop>
  <HeadingPairs>
    <vt:vector size="6" baseType="variant">
      <vt:variant>
        <vt:lpstr>使用されているフォント</vt:lpstr>
      </vt:variant>
      <vt:variant>
        <vt:i4>12</vt:i4>
      </vt:variant>
      <vt:variant>
        <vt:lpstr>テーマ</vt:lpstr>
      </vt:variant>
      <vt:variant>
        <vt:i4>2</vt:i4>
      </vt:variant>
      <vt:variant>
        <vt:lpstr>スライド タイトル</vt:lpstr>
      </vt:variant>
      <vt:variant>
        <vt:i4>25</vt:i4>
      </vt:variant>
    </vt:vector>
  </HeadingPairs>
  <TitlesOfParts>
    <vt:vector size="39" baseType="lpstr">
      <vt:lpstr>BIZ UDPゴシック</vt:lpstr>
      <vt:lpstr>BIZ UDゴシック</vt:lpstr>
      <vt:lpstr>HGPｺﾞｼｯｸM</vt:lpstr>
      <vt:lpstr>Meiryo UI</vt:lpstr>
      <vt:lpstr>MJ-UD新ゴ Pr6N DB</vt:lpstr>
      <vt:lpstr>ＭＳ 明朝</vt:lpstr>
      <vt:lpstr>メイリオ</vt:lpstr>
      <vt:lpstr></vt:lpstr>
      <vt:lpstr>游ゴシック</vt:lpstr>
      <vt:lpstr>游ゴシック</vt:lpstr>
      <vt:lpstr>游ゴシック Light</vt:lpstr>
      <vt:lpstr>Arial</vt:lpstr>
      <vt:lpstr>3_Office テーマ</vt:lpstr>
      <vt:lpstr>Office テーマ</vt:lpstr>
      <vt:lpstr>PowerPoint プレゼンテーション</vt:lpstr>
      <vt:lpstr>　１　地域案件調査　　</vt:lpstr>
      <vt:lpstr>　１　地域案件調査　　</vt:lpstr>
      <vt:lpstr>　２　広域連携観光促進事業概要　</vt:lpstr>
      <vt:lpstr>　２　広域連携観光促進事業概要　　</vt:lpstr>
      <vt:lpstr>　２　広域連携観光促進事業</vt:lpstr>
      <vt:lpstr>　２　広域連携観光促進事業概要　　</vt:lpstr>
      <vt:lpstr>　２　広域連携観光促進事業概要　　</vt:lpstr>
      <vt:lpstr>　２　広域連携観光促進事業　</vt:lpstr>
      <vt:lpstr>　２　広域連携観光促進事業概要　</vt:lpstr>
      <vt:lpstr>　２　広域連携観光促進事業</vt:lpstr>
      <vt:lpstr>　２　広域連携観光促進事業　②滞在コンテンツの企画開発</vt:lpstr>
      <vt:lpstr>　　２　広域連携観光促進事業　③受入環境整備</vt:lpstr>
      <vt:lpstr>　　２　広域連携観光促進事業　④旅行商品流通環境整備</vt:lpstr>
      <vt:lpstr>　２　広域連携観光促進事業　⑤情報発信・プロモーション</vt:lpstr>
      <vt:lpstr>　３　せとうちエリア広域連携観光戦略　　</vt:lpstr>
      <vt:lpstr>　</vt:lpstr>
      <vt:lpstr>　　　</vt:lpstr>
      <vt:lpstr>PowerPoint プレゼンテーション</vt:lpstr>
      <vt:lpstr>　３　せとうちエリア広域連携観光戦略　　</vt:lpstr>
      <vt:lpstr>　３　せとうちエリア広域連携観光戦略　　</vt:lpstr>
      <vt:lpstr>　３　せとうちエリア広域連携観光戦略　　</vt:lpstr>
      <vt:lpstr>　３　せとうちエリア広域連携観光戦略　　</vt:lpstr>
      <vt:lpstr>　３　せとうちエリア広域連携観光戦略　　</vt:lpstr>
      <vt:lpstr>　４　地域案件調査の内容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gota</dc:creator>
  <cp:lastModifiedBy>利幸 一橋</cp:lastModifiedBy>
  <cp:revision>1945</cp:revision>
  <cp:lastPrinted>2026-05-20T09:50:38Z</cp:lastPrinted>
  <dcterms:created xsi:type="dcterms:W3CDTF">2019-02-21T03:33:42Z</dcterms:created>
  <dcterms:modified xsi:type="dcterms:W3CDTF">2026-10-09T07:09:04Z</dcterms:modified>
</cp:coreProperties>
</file>