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7" autoAdjust="0"/>
  </p:normalViewPr>
  <p:slideViewPr>
    <p:cSldViewPr snapToGrid="0">
      <p:cViewPr>
        <p:scale>
          <a:sx n="90" d="100"/>
          <a:sy n="90" d="100"/>
        </p:scale>
        <p:origin x="1910" y="-109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3235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87C2A7-62A3-4D40-977C-EE1710CE716A}" type="datetimeFigureOut">
              <a:rPr kumimoji="1" lang="ja-JP" altLang="en-US" smtClean="0"/>
              <a:t>2017/8/22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1233488"/>
            <a:ext cx="24939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E653EF-A0AA-423B-BE1A-D88BCB99E38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04605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120900" y="1233488"/>
            <a:ext cx="2493963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653EF-A0AA-423B-BE1A-D88BCB99E386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8916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17E56-FE4F-4383-9368-2DB3CD80879A}" type="datetimeFigureOut">
              <a:rPr kumimoji="1" lang="ja-JP" altLang="en-US" smtClean="0"/>
              <a:t>2017/8/22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90B2A-E44F-4E84-8E1F-E0F5D43EEA6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5033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17E56-FE4F-4383-9368-2DB3CD80879A}" type="datetimeFigureOut">
              <a:rPr kumimoji="1" lang="ja-JP" altLang="en-US" smtClean="0"/>
              <a:t>2017/8/22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90B2A-E44F-4E84-8E1F-E0F5D43EEA6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98166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17E56-FE4F-4383-9368-2DB3CD80879A}" type="datetimeFigureOut">
              <a:rPr kumimoji="1" lang="ja-JP" altLang="en-US" smtClean="0"/>
              <a:t>2017/8/22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90B2A-E44F-4E84-8E1F-E0F5D43EEA6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45351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17E56-FE4F-4383-9368-2DB3CD80879A}" type="datetimeFigureOut">
              <a:rPr kumimoji="1" lang="ja-JP" altLang="en-US" smtClean="0"/>
              <a:t>2017/8/22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90B2A-E44F-4E84-8E1F-E0F5D43EEA6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8824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17E56-FE4F-4383-9368-2DB3CD80879A}" type="datetimeFigureOut">
              <a:rPr kumimoji="1" lang="ja-JP" altLang="en-US" smtClean="0"/>
              <a:t>2017/8/22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90B2A-E44F-4E84-8E1F-E0F5D43EEA6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64442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17E56-FE4F-4383-9368-2DB3CD80879A}" type="datetimeFigureOut">
              <a:rPr kumimoji="1" lang="ja-JP" altLang="en-US" smtClean="0"/>
              <a:t>2017/8/22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90B2A-E44F-4E84-8E1F-E0F5D43EEA6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68019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17E56-FE4F-4383-9368-2DB3CD80879A}" type="datetimeFigureOut">
              <a:rPr kumimoji="1" lang="ja-JP" altLang="en-US" smtClean="0"/>
              <a:t>2017/8/22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90B2A-E44F-4E84-8E1F-E0F5D43EEA6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79727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17E56-FE4F-4383-9368-2DB3CD80879A}" type="datetimeFigureOut">
              <a:rPr kumimoji="1" lang="ja-JP" altLang="en-US" smtClean="0"/>
              <a:t>2017/8/22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90B2A-E44F-4E84-8E1F-E0F5D43EEA6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48088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17E56-FE4F-4383-9368-2DB3CD80879A}" type="datetimeFigureOut">
              <a:rPr kumimoji="1" lang="ja-JP" altLang="en-US" smtClean="0"/>
              <a:t>2017/8/22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90B2A-E44F-4E84-8E1F-E0F5D43EEA6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82809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17E56-FE4F-4383-9368-2DB3CD80879A}" type="datetimeFigureOut">
              <a:rPr kumimoji="1" lang="ja-JP" altLang="en-US" smtClean="0"/>
              <a:t>2017/8/22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90B2A-E44F-4E84-8E1F-E0F5D43EEA6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85713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17E56-FE4F-4383-9368-2DB3CD80879A}" type="datetimeFigureOut">
              <a:rPr kumimoji="1" lang="ja-JP" altLang="en-US" smtClean="0"/>
              <a:t>2017/8/22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90B2A-E44F-4E84-8E1F-E0F5D43EEA6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06087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17E56-FE4F-4383-9368-2DB3CD80879A}" type="datetimeFigureOut">
              <a:rPr kumimoji="1" lang="ja-JP" altLang="en-US" smtClean="0"/>
              <a:t>2017/8/22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90B2A-E44F-4E84-8E1F-E0F5D43EEA6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41633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09600" y="587608"/>
            <a:ext cx="5768976" cy="246948"/>
          </a:xfrm>
        </p:spPr>
        <p:txBody>
          <a:bodyPr>
            <a:noAutofit/>
          </a:bodyPr>
          <a:lstStyle/>
          <a:p>
            <a:r>
              <a:rPr lang="ja-JP" altLang="en-US" sz="1600" dirty="0"/>
              <a:t>＜瀬戸内おみやげコンクール（菓子・スイーツ）実施概要＞</a:t>
            </a: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864594" y="1073264"/>
            <a:ext cx="5143500" cy="397599"/>
          </a:xfrm>
          <a:prstGeom prst="rect">
            <a:avLst/>
          </a:prstGeom>
        </p:spPr>
        <p:txBody>
          <a:bodyPr vert="horz" lIns="51435" tIns="25718" rIns="51435" bIns="25718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400" dirty="0"/>
              <a:t>応募</a:t>
            </a:r>
            <a:r>
              <a:rPr lang="ja-JP" altLang="en-US" sz="1400" dirty="0" smtClean="0"/>
              <a:t>期間</a:t>
            </a:r>
            <a:r>
              <a:rPr lang="ja-JP" altLang="en-US" sz="1400" dirty="0"/>
              <a:t>：　平成２９年８月２１日（月）～１０月２０日</a:t>
            </a:r>
            <a:r>
              <a:rPr lang="ja-JP" altLang="en-US" sz="1400" dirty="0" smtClean="0"/>
              <a:t>（金）</a:t>
            </a:r>
            <a:endParaRPr lang="en-US" altLang="ja-JP" sz="1400" dirty="0" smtClean="0"/>
          </a:p>
          <a:p>
            <a:r>
              <a:rPr lang="en-US" altLang="ja-JP" sz="1400" dirty="0" smtClean="0"/>
              <a:t>※</a:t>
            </a:r>
            <a:r>
              <a:rPr lang="ja-JP" altLang="en-US" sz="1400" dirty="0" smtClean="0"/>
              <a:t>せとうちＤＭＯ</a:t>
            </a:r>
            <a:r>
              <a:rPr lang="ja-JP" altLang="en-US" sz="1400" dirty="0"/>
              <a:t>の</a:t>
            </a:r>
            <a:r>
              <a:rPr lang="ja-JP" altLang="en-US" sz="1400" dirty="0" smtClean="0"/>
              <a:t>Ｗｅｂサイトにて応募方法を告知</a:t>
            </a:r>
            <a:endParaRPr lang="en-US" altLang="ja-JP" sz="1400" dirty="0"/>
          </a:p>
        </p:txBody>
      </p:sp>
      <p:sp>
        <p:nvSpPr>
          <p:cNvPr id="5" name="下矢印 4"/>
          <p:cNvSpPr/>
          <p:nvPr/>
        </p:nvSpPr>
        <p:spPr>
          <a:xfrm>
            <a:off x="3168408" y="1698841"/>
            <a:ext cx="272606" cy="4124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013" dirty="0"/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864594" y="2335364"/>
            <a:ext cx="5143500" cy="386074"/>
          </a:xfrm>
          <a:prstGeom prst="rect">
            <a:avLst/>
          </a:prstGeom>
        </p:spPr>
        <p:txBody>
          <a:bodyPr vert="horz" lIns="51435" tIns="25718" rIns="51435" bIns="25718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400" dirty="0"/>
              <a:t>一次選考：　平成２９年１１月２２日</a:t>
            </a:r>
            <a:r>
              <a:rPr lang="ja-JP" altLang="en-US" sz="1400" dirty="0" smtClean="0"/>
              <a:t>（水）</a:t>
            </a:r>
            <a:endParaRPr lang="en-US" altLang="ja-JP" sz="1400" dirty="0"/>
          </a:p>
          <a:p>
            <a:r>
              <a:rPr lang="en-US" altLang="ja-JP" sz="1400" dirty="0"/>
              <a:t>※</a:t>
            </a:r>
            <a:r>
              <a:rPr lang="ja-JP" altLang="en-US" sz="1400" dirty="0" smtClean="0"/>
              <a:t>流通会社バイヤーに参画いただき選考会</a:t>
            </a:r>
            <a:r>
              <a:rPr lang="ja-JP" altLang="en-US" sz="1400" dirty="0"/>
              <a:t>を</a:t>
            </a:r>
            <a:r>
              <a:rPr lang="ja-JP" altLang="en-US" sz="1400" dirty="0" smtClean="0"/>
              <a:t>開催</a:t>
            </a:r>
            <a:endParaRPr lang="en-US" altLang="ja-JP" sz="1400" dirty="0"/>
          </a:p>
        </p:txBody>
      </p:sp>
      <p:sp>
        <p:nvSpPr>
          <p:cNvPr id="7" name="下矢印 6"/>
          <p:cNvSpPr/>
          <p:nvPr/>
        </p:nvSpPr>
        <p:spPr>
          <a:xfrm>
            <a:off x="3163738" y="2996526"/>
            <a:ext cx="272606" cy="4124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013" dirty="0"/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916352" y="3548298"/>
            <a:ext cx="5143500" cy="386074"/>
          </a:xfrm>
          <a:prstGeom prst="rect">
            <a:avLst/>
          </a:prstGeom>
        </p:spPr>
        <p:txBody>
          <a:bodyPr vert="horz" lIns="51435" tIns="25718" rIns="51435" bIns="25718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400" dirty="0" smtClean="0"/>
              <a:t>選考結果公表</a:t>
            </a:r>
            <a:r>
              <a:rPr lang="ja-JP" altLang="en-US" sz="1400" dirty="0"/>
              <a:t>：　平成２９年１１月３０日</a:t>
            </a:r>
            <a:r>
              <a:rPr lang="ja-JP" altLang="en-US" sz="1400" dirty="0" smtClean="0"/>
              <a:t>（木）</a:t>
            </a:r>
            <a:endParaRPr lang="en-US" altLang="ja-JP" sz="1400" dirty="0"/>
          </a:p>
          <a:p>
            <a:r>
              <a:rPr lang="en-US" altLang="ja-JP" sz="1400" dirty="0"/>
              <a:t>※</a:t>
            </a:r>
            <a:r>
              <a:rPr lang="ja-JP" altLang="en-US" sz="1400" dirty="0" smtClean="0"/>
              <a:t>せとうちＤＭＯ</a:t>
            </a:r>
            <a:r>
              <a:rPr lang="ja-JP" altLang="en-US" sz="1400" dirty="0"/>
              <a:t>サイト</a:t>
            </a:r>
            <a:r>
              <a:rPr lang="ja-JP" altLang="en-US" sz="1400" dirty="0" smtClean="0"/>
              <a:t>にて一次選考結果を発表</a:t>
            </a:r>
            <a:endParaRPr lang="en-US" altLang="ja-JP" sz="1400" dirty="0"/>
          </a:p>
        </p:txBody>
      </p:sp>
      <p:sp>
        <p:nvSpPr>
          <p:cNvPr id="9" name="下矢印 8"/>
          <p:cNvSpPr/>
          <p:nvPr/>
        </p:nvSpPr>
        <p:spPr>
          <a:xfrm>
            <a:off x="3163738" y="4153505"/>
            <a:ext cx="272606" cy="4124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013" dirty="0"/>
          </a:p>
        </p:txBody>
      </p:sp>
      <p:sp>
        <p:nvSpPr>
          <p:cNvPr id="10" name="タイトル 1"/>
          <p:cNvSpPr txBox="1">
            <a:spLocks/>
          </p:cNvSpPr>
          <p:nvPr/>
        </p:nvSpPr>
        <p:spPr>
          <a:xfrm>
            <a:off x="609600" y="4755142"/>
            <a:ext cx="5768976" cy="386074"/>
          </a:xfrm>
          <a:prstGeom prst="rect">
            <a:avLst/>
          </a:prstGeom>
        </p:spPr>
        <p:txBody>
          <a:bodyPr vert="horz" lIns="51435" tIns="25718" rIns="51435" bIns="25718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400" dirty="0"/>
              <a:t>商談会実施：　平成３０年１月下旬予定</a:t>
            </a:r>
            <a:endParaRPr lang="en-US" altLang="ja-JP" sz="1400" dirty="0"/>
          </a:p>
          <a:p>
            <a:r>
              <a:rPr lang="en-US" altLang="ja-JP" sz="1400" dirty="0"/>
              <a:t>※</a:t>
            </a:r>
            <a:r>
              <a:rPr lang="ja-JP" altLang="en-US" sz="1400" dirty="0"/>
              <a:t>一次選考</a:t>
            </a:r>
            <a:r>
              <a:rPr lang="ja-JP" altLang="en-US" sz="1400" dirty="0" smtClean="0"/>
              <a:t>通過の事業者に対して地元流通</a:t>
            </a:r>
            <a:r>
              <a:rPr lang="ja-JP" altLang="en-US" sz="1400" dirty="0"/>
              <a:t>業者と</a:t>
            </a:r>
            <a:r>
              <a:rPr lang="ja-JP" altLang="en-US" sz="1400" dirty="0" smtClean="0"/>
              <a:t>の合同商談会を実施</a:t>
            </a:r>
            <a:endParaRPr lang="en-US" altLang="ja-JP" sz="1400" dirty="0"/>
          </a:p>
        </p:txBody>
      </p:sp>
      <p:sp>
        <p:nvSpPr>
          <p:cNvPr id="13" name="下矢印 12"/>
          <p:cNvSpPr/>
          <p:nvPr/>
        </p:nvSpPr>
        <p:spPr>
          <a:xfrm>
            <a:off x="3163738" y="5389098"/>
            <a:ext cx="272606" cy="450018"/>
          </a:xfrm>
          <a:prstGeom prst="downArrow">
            <a:avLst>
              <a:gd name="adj1" fmla="val 50000"/>
              <a:gd name="adj2" fmla="val 717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013" dirty="0"/>
          </a:p>
        </p:txBody>
      </p:sp>
      <p:sp>
        <p:nvSpPr>
          <p:cNvPr id="14" name="タイトル 1"/>
          <p:cNvSpPr txBox="1">
            <a:spLocks/>
          </p:cNvSpPr>
          <p:nvPr/>
        </p:nvSpPr>
        <p:spPr>
          <a:xfrm>
            <a:off x="984085" y="6061898"/>
            <a:ext cx="5143500" cy="386074"/>
          </a:xfrm>
          <a:prstGeom prst="rect">
            <a:avLst/>
          </a:prstGeom>
        </p:spPr>
        <p:txBody>
          <a:bodyPr vert="horz" lIns="51435" tIns="25718" rIns="51435" bIns="25718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400" dirty="0" smtClean="0"/>
              <a:t>決勝</a:t>
            </a:r>
            <a:r>
              <a:rPr lang="ja-JP" altLang="en-US" sz="1400" dirty="0"/>
              <a:t>大会</a:t>
            </a:r>
            <a:r>
              <a:rPr lang="ja-JP" altLang="en-US" sz="1400" dirty="0" smtClean="0"/>
              <a:t>：</a:t>
            </a:r>
            <a:r>
              <a:rPr lang="ja-JP" altLang="en-US" sz="1400" dirty="0"/>
              <a:t>　平成</a:t>
            </a:r>
            <a:r>
              <a:rPr lang="ja-JP" altLang="en-US" sz="1400" dirty="0" smtClean="0"/>
              <a:t>３０年３月下旬</a:t>
            </a:r>
            <a:endParaRPr lang="en-US" altLang="ja-JP" sz="1400" dirty="0"/>
          </a:p>
          <a:p>
            <a:r>
              <a:rPr lang="en-US" altLang="ja-JP" sz="1400" dirty="0" smtClean="0"/>
              <a:t>※</a:t>
            </a:r>
            <a:r>
              <a:rPr lang="ja-JP" altLang="en-US" sz="1400" dirty="0"/>
              <a:t>広島</a:t>
            </a:r>
            <a:r>
              <a:rPr lang="ja-JP" altLang="en-US" sz="1400" dirty="0" smtClean="0"/>
              <a:t>市内にて一次選考通過商品の販売会を開催</a:t>
            </a:r>
            <a:endParaRPr lang="en-US" altLang="ja-JP" sz="1400" dirty="0"/>
          </a:p>
        </p:txBody>
      </p:sp>
      <p:sp>
        <p:nvSpPr>
          <p:cNvPr id="16" name="下矢印 15"/>
          <p:cNvSpPr/>
          <p:nvPr/>
        </p:nvSpPr>
        <p:spPr>
          <a:xfrm>
            <a:off x="3163738" y="6717069"/>
            <a:ext cx="272606" cy="430498"/>
          </a:xfrm>
          <a:prstGeom prst="downArrow">
            <a:avLst>
              <a:gd name="adj1" fmla="val 50000"/>
              <a:gd name="adj2" fmla="val 717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013" dirty="0"/>
          </a:p>
        </p:txBody>
      </p:sp>
      <p:sp>
        <p:nvSpPr>
          <p:cNvPr id="17" name="タイトル 1"/>
          <p:cNvSpPr txBox="1">
            <a:spLocks/>
          </p:cNvSpPr>
          <p:nvPr/>
        </p:nvSpPr>
        <p:spPr>
          <a:xfrm>
            <a:off x="440267" y="7240530"/>
            <a:ext cx="6112933" cy="609704"/>
          </a:xfrm>
          <a:prstGeom prst="rect">
            <a:avLst/>
          </a:prstGeom>
        </p:spPr>
        <p:txBody>
          <a:bodyPr vert="horz" lIns="51435" tIns="25718" rIns="51435" bIns="25718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ja-JP" sz="1400" dirty="0" smtClean="0"/>
          </a:p>
          <a:p>
            <a:r>
              <a:rPr lang="ja-JP" altLang="en-US" sz="1400" dirty="0" smtClean="0"/>
              <a:t>結果</a:t>
            </a:r>
            <a:r>
              <a:rPr lang="ja-JP" altLang="en-US" sz="1400" dirty="0"/>
              <a:t>公表</a:t>
            </a:r>
            <a:r>
              <a:rPr lang="ja-JP" altLang="en-US" sz="1400" dirty="0" smtClean="0"/>
              <a:t>：</a:t>
            </a:r>
            <a:r>
              <a:rPr lang="ja-JP" altLang="en-US" sz="1400" dirty="0"/>
              <a:t>　平成</a:t>
            </a:r>
            <a:r>
              <a:rPr lang="ja-JP" altLang="en-US" sz="1400" dirty="0" smtClean="0"/>
              <a:t>３０年３月</a:t>
            </a:r>
            <a:r>
              <a:rPr lang="ja-JP" altLang="en-US" sz="1400" dirty="0" smtClean="0"/>
              <a:t>下旬</a:t>
            </a:r>
            <a:endParaRPr lang="en-US" altLang="ja-JP" sz="1400" dirty="0" smtClean="0"/>
          </a:p>
          <a:p>
            <a:r>
              <a:rPr lang="en-US" altLang="ja-JP" sz="1400" dirty="0" smtClean="0"/>
              <a:t>※</a:t>
            </a:r>
            <a:r>
              <a:rPr lang="ja-JP" altLang="en-US" sz="1400" dirty="0" smtClean="0"/>
              <a:t>一次</a:t>
            </a:r>
            <a:r>
              <a:rPr lang="ja-JP" altLang="en-US" sz="1400" dirty="0"/>
              <a:t>審査の評価に加えて、決勝大会</a:t>
            </a:r>
            <a:r>
              <a:rPr lang="ja-JP" altLang="en-US" sz="1400" dirty="0" smtClean="0"/>
              <a:t>及び</a:t>
            </a:r>
            <a:r>
              <a:rPr lang="ja-JP" altLang="en-US" sz="1400" dirty="0"/>
              <a:t>ネット</a:t>
            </a:r>
            <a:r>
              <a:rPr lang="ja-JP" altLang="en-US" sz="1400" dirty="0" smtClean="0"/>
              <a:t>販売</a:t>
            </a:r>
            <a:r>
              <a:rPr lang="ja-JP" altLang="en-US" sz="1400" dirty="0"/>
              <a:t>の販売額を総合して</a:t>
            </a:r>
            <a:r>
              <a:rPr lang="ja-JP" altLang="en-US" sz="1400" dirty="0" smtClean="0"/>
              <a:t>決定</a:t>
            </a:r>
            <a:endParaRPr lang="en-US" altLang="ja-JP" sz="1400" dirty="0"/>
          </a:p>
          <a:p>
            <a:r>
              <a:rPr lang="en-US" altLang="ja-JP" sz="1400" dirty="0" smtClean="0"/>
              <a:t>※</a:t>
            </a:r>
            <a:r>
              <a:rPr lang="ja-JP" altLang="en-US" sz="1400" dirty="0" smtClean="0"/>
              <a:t>決勝大会最終日、イベント会場にて発表（最優秀賞、優秀賞、</a:t>
            </a:r>
            <a:r>
              <a:rPr lang="ja-JP" altLang="en-US" sz="1400" dirty="0"/>
              <a:t>入選</a:t>
            </a:r>
            <a:r>
              <a:rPr lang="ja-JP" altLang="en-US" sz="1400" dirty="0" smtClean="0"/>
              <a:t>）</a:t>
            </a:r>
            <a:endParaRPr lang="en-US" altLang="ja-JP" sz="1400" dirty="0"/>
          </a:p>
        </p:txBody>
      </p:sp>
      <p:sp>
        <p:nvSpPr>
          <p:cNvPr id="18" name="角丸四角形 17"/>
          <p:cNvSpPr/>
          <p:nvPr/>
        </p:nvSpPr>
        <p:spPr>
          <a:xfrm>
            <a:off x="3733799" y="4084520"/>
            <a:ext cx="2954866" cy="492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せとうち</a:t>
            </a:r>
            <a:r>
              <a:rPr kumimoji="1" lang="en-US" altLang="ja-JP" sz="1200" dirty="0" smtClean="0"/>
              <a:t>DMO</a:t>
            </a:r>
            <a:r>
              <a:rPr kumimoji="1" lang="ja-JP" altLang="en-US" sz="1200" dirty="0" smtClean="0"/>
              <a:t>が運営する</a:t>
            </a:r>
            <a:r>
              <a:rPr lang="ja-JP" altLang="en-US" sz="1200" dirty="0" smtClean="0"/>
              <a:t>ウェブモールでのネット販売</a:t>
            </a:r>
            <a:endParaRPr kumimoji="1" lang="ja-JP" altLang="en-US" sz="1200" dirty="0"/>
          </a:p>
        </p:txBody>
      </p:sp>
      <p:sp>
        <p:nvSpPr>
          <p:cNvPr id="12" name="下矢印 11"/>
          <p:cNvSpPr/>
          <p:nvPr/>
        </p:nvSpPr>
        <p:spPr>
          <a:xfrm>
            <a:off x="6290998" y="4576782"/>
            <a:ext cx="175155" cy="27531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954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</TotalTime>
  <Words>42</Words>
  <Application>Microsoft Office PowerPoint</Application>
  <PresentationFormat>画面に合わせる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＜瀬戸内おみやげコンクール（菓子・スイーツ）実施概要＞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瀬戸内おみやげコンクール（菓子・スイーツ）実施概要</dc:title>
  <dc:creator>内藤真也</dc:creator>
  <cp:lastModifiedBy>内藤真也</cp:lastModifiedBy>
  <cp:revision>13</cp:revision>
  <cp:lastPrinted>2017-08-22T00:44:21Z</cp:lastPrinted>
  <dcterms:created xsi:type="dcterms:W3CDTF">2017-08-14T05:54:00Z</dcterms:created>
  <dcterms:modified xsi:type="dcterms:W3CDTF">2017-08-22T00:46:36Z</dcterms:modified>
</cp:coreProperties>
</file>